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93" r:id="rId2"/>
  </p:sldMasterIdLst>
  <p:notesMasterIdLst>
    <p:notesMasterId r:id="rId67"/>
  </p:notesMasterIdLst>
  <p:handoutMasterIdLst>
    <p:handoutMasterId r:id="rId68"/>
  </p:handoutMasterIdLst>
  <p:sldIdLst>
    <p:sldId id="435" r:id="rId3"/>
    <p:sldId id="436" r:id="rId4"/>
    <p:sldId id="413" r:id="rId5"/>
    <p:sldId id="404" r:id="rId6"/>
    <p:sldId id="313" r:id="rId7"/>
    <p:sldId id="269" r:id="rId8"/>
    <p:sldId id="409" r:id="rId9"/>
    <p:sldId id="339" r:id="rId10"/>
    <p:sldId id="398" r:id="rId11"/>
    <p:sldId id="388" r:id="rId12"/>
    <p:sldId id="399" r:id="rId13"/>
    <p:sldId id="402" r:id="rId14"/>
    <p:sldId id="381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385" r:id="rId23"/>
    <p:sldId id="444" r:id="rId24"/>
    <p:sldId id="445" r:id="rId25"/>
    <p:sldId id="446" r:id="rId26"/>
    <p:sldId id="447" r:id="rId27"/>
    <p:sldId id="449" r:id="rId28"/>
    <p:sldId id="450" r:id="rId29"/>
    <p:sldId id="451" r:id="rId30"/>
    <p:sldId id="424" r:id="rId31"/>
    <p:sldId id="452" r:id="rId32"/>
    <p:sldId id="453" r:id="rId33"/>
    <p:sldId id="430" r:id="rId34"/>
    <p:sldId id="431" r:id="rId35"/>
    <p:sldId id="432" r:id="rId36"/>
    <p:sldId id="425" r:id="rId37"/>
    <p:sldId id="422" r:id="rId38"/>
    <p:sldId id="429" r:id="rId39"/>
    <p:sldId id="423" r:id="rId40"/>
    <p:sldId id="426" r:id="rId41"/>
    <p:sldId id="433" r:id="rId42"/>
    <p:sldId id="434" r:id="rId43"/>
    <p:sldId id="454" r:id="rId44"/>
    <p:sldId id="323" r:id="rId45"/>
    <p:sldId id="324" r:id="rId46"/>
    <p:sldId id="328" r:id="rId47"/>
    <p:sldId id="329" r:id="rId48"/>
    <p:sldId id="355" r:id="rId49"/>
    <p:sldId id="371" r:id="rId50"/>
    <p:sldId id="372" r:id="rId51"/>
    <p:sldId id="373" r:id="rId52"/>
    <p:sldId id="374" r:id="rId53"/>
    <p:sldId id="377" r:id="rId54"/>
    <p:sldId id="357" r:id="rId55"/>
    <p:sldId id="358" r:id="rId56"/>
    <p:sldId id="359" r:id="rId57"/>
    <p:sldId id="361" r:id="rId58"/>
    <p:sldId id="363" r:id="rId59"/>
    <p:sldId id="364" r:id="rId60"/>
    <p:sldId id="365" r:id="rId61"/>
    <p:sldId id="410" r:id="rId62"/>
    <p:sldId id="375" r:id="rId63"/>
    <p:sldId id="366" r:id="rId64"/>
    <p:sldId id="411" r:id="rId65"/>
    <p:sldId id="412" r:id="rId6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7F"/>
    <a:srgbClr val="D5603B"/>
    <a:srgbClr val="00D9EA"/>
    <a:srgbClr val="84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7FEAAE-EBDA-46FE-B3E2-69A755C2A21E}" v="102" dt="2023-08-30T12:10:10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 snapToGrid="0">
      <p:cViewPr>
        <p:scale>
          <a:sx n="75" d="100"/>
          <a:sy n="75" d="100"/>
        </p:scale>
        <p:origin x="1158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émie Spiller" userId="S::nspiller@stud.hs-heilbronn.de::e4bebb1e-116a-4f15-b3ae-274db878ded7" providerId="AD" clId="Web-{01B6C43A-C5B5-C1E0-78EE-0189C32BDBA0}"/>
    <pc:docChg chg="modSld">
      <pc:chgData name="Noémie Spiller" userId="S::nspiller@stud.hs-heilbronn.de::e4bebb1e-116a-4f15-b3ae-274db878ded7" providerId="AD" clId="Web-{01B6C43A-C5B5-C1E0-78EE-0189C32BDBA0}" dt="2023-07-06T07:54:42.730" v="19"/>
      <pc:docMkLst>
        <pc:docMk/>
      </pc:docMkLst>
      <pc:sldChg chg="modNotes">
        <pc:chgData name="Noémie Spiller" userId="S::nspiller@stud.hs-heilbronn.de::e4bebb1e-116a-4f15-b3ae-274db878ded7" providerId="AD" clId="Web-{01B6C43A-C5B5-C1E0-78EE-0189C32BDBA0}" dt="2023-07-06T07:54:42.730" v="19"/>
        <pc:sldMkLst>
          <pc:docMk/>
          <pc:sldMk cId="883094266" sldId="357"/>
        </pc:sldMkLst>
      </pc:sldChg>
    </pc:docChg>
  </pc:docChgLst>
  <pc:docChgLst>
    <pc:chgData clId="Web-{BF97C15D-6F68-B4B3-F6FF-031D6051F7AB}"/>
    <pc:docChg chg="modSld modMainMaster">
      <pc:chgData name="" userId="" providerId="" clId="Web-{BF97C15D-6F68-B4B3-F6FF-031D6051F7AB}" dt="2023-08-24T13:18:12.459" v="0"/>
      <pc:docMkLst>
        <pc:docMk/>
      </pc:docMkLst>
      <pc:sldChg chg="modSp">
        <pc:chgData name="" userId="" providerId="" clId="Web-{BF97C15D-6F68-B4B3-F6FF-031D6051F7AB}" dt="2023-08-24T13:18:12.459" v="0"/>
        <pc:sldMkLst>
          <pc:docMk/>
          <pc:sldMk cId="1147882705" sldId="313"/>
        </pc:sldMkLst>
        <pc:spChg chg="mod">
          <ac:chgData name="" userId="" providerId="" clId="Web-{BF97C15D-6F68-B4B3-F6FF-031D6051F7AB}" dt="2023-08-24T13:18:12.459" v="0"/>
          <ac:spMkLst>
            <pc:docMk/>
            <pc:sldMk cId="1147882705" sldId="313"/>
            <ac:spMk id="2" creationId="{822AC9A7-EA1D-EEC5-B57F-9860B263FF06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912758139" sldId="321"/>
        </pc:sldMkLst>
        <pc:spChg chg="mod">
          <ac:chgData name="" userId="" providerId="" clId="Web-{BF97C15D-6F68-B4B3-F6FF-031D6051F7AB}" dt="2023-08-24T13:18:12.459" v="0"/>
          <ac:spMkLst>
            <pc:docMk/>
            <pc:sldMk cId="912758139" sldId="321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21628165" sldId="324"/>
        </pc:sldMkLst>
        <pc:spChg chg="mod">
          <ac:chgData name="" userId="" providerId="" clId="Web-{BF97C15D-6F68-B4B3-F6FF-031D6051F7AB}" dt="2023-08-24T13:18:12.459" v="0"/>
          <ac:spMkLst>
            <pc:docMk/>
            <pc:sldMk cId="621628165" sldId="324"/>
            <ac:spMk id="2" creationId="{805BF37A-FA7F-6F1C-D701-173C4E5A06A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285188218" sldId="329"/>
        </pc:sldMkLst>
        <pc:spChg chg="mod">
          <ac:chgData name="" userId="" providerId="" clId="Web-{BF97C15D-6F68-B4B3-F6FF-031D6051F7AB}" dt="2023-08-24T13:18:12.459" v="0"/>
          <ac:spMkLst>
            <pc:docMk/>
            <pc:sldMk cId="4285188218" sldId="329"/>
            <ac:spMk id="2" creationId="{89DB7F83-EBFA-1DB3-4189-EF0528B088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666134602" sldId="331"/>
        </pc:sldMkLst>
        <pc:spChg chg="mod">
          <ac:chgData name="" userId="" providerId="" clId="Web-{BF97C15D-6F68-B4B3-F6FF-031D6051F7AB}" dt="2023-08-24T13:18:12.459" v="0"/>
          <ac:spMkLst>
            <pc:docMk/>
            <pc:sldMk cId="3666134602" sldId="331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98757602" sldId="336"/>
        </pc:sldMkLst>
        <pc:spChg chg="mod">
          <ac:chgData name="" userId="" providerId="" clId="Web-{BF97C15D-6F68-B4B3-F6FF-031D6051F7AB}" dt="2023-08-24T13:18:12.459" v="0"/>
          <ac:spMkLst>
            <pc:docMk/>
            <pc:sldMk cId="198757602" sldId="336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642368517" sldId="338"/>
        </pc:sldMkLst>
        <pc:spChg chg="mod">
          <ac:chgData name="" userId="" providerId="" clId="Web-{BF97C15D-6F68-B4B3-F6FF-031D6051F7AB}" dt="2023-08-24T13:18:12.459" v="0"/>
          <ac:spMkLst>
            <pc:docMk/>
            <pc:sldMk cId="2642368517" sldId="338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57394866" sldId="339"/>
        </pc:sldMkLst>
        <pc:spChg chg="mod">
          <ac:chgData name="" userId="" providerId="" clId="Web-{BF97C15D-6F68-B4B3-F6FF-031D6051F7AB}" dt="2023-08-24T13:18:12.459" v="0"/>
          <ac:spMkLst>
            <pc:docMk/>
            <pc:sldMk cId="2357394866" sldId="339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179259077" sldId="340"/>
        </pc:sldMkLst>
        <pc:spChg chg="mod">
          <ac:chgData name="" userId="" providerId="" clId="Web-{BF97C15D-6F68-B4B3-F6FF-031D6051F7AB}" dt="2023-08-24T13:18:12.459" v="0"/>
          <ac:spMkLst>
            <pc:docMk/>
            <pc:sldMk cId="4179259077" sldId="340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580682258" sldId="341"/>
        </pc:sldMkLst>
        <pc:spChg chg="mod">
          <ac:chgData name="" userId="" providerId="" clId="Web-{BF97C15D-6F68-B4B3-F6FF-031D6051F7AB}" dt="2023-08-24T13:18:12.459" v="0"/>
          <ac:spMkLst>
            <pc:docMk/>
            <pc:sldMk cId="580682258" sldId="341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160953291" sldId="342"/>
        </pc:sldMkLst>
        <pc:spChg chg="mod">
          <ac:chgData name="" userId="" providerId="" clId="Web-{BF97C15D-6F68-B4B3-F6FF-031D6051F7AB}" dt="2023-08-24T13:18:12.459" v="0"/>
          <ac:spMkLst>
            <pc:docMk/>
            <pc:sldMk cId="1160953291" sldId="342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390717321" sldId="343"/>
        </pc:sldMkLst>
        <pc:spChg chg="mod">
          <ac:chgData name="" userId="" providerId="" clId="Web-{BF97C15D-6F68-B4B3-F6FF-031D6051F7AB}" dt="2023-08-24T13:18:12.459" v="0"/>
          <ac:spMkLst>
            <pc:docMk/>
            <pc:sldMk cId="3390717321" sldId="343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790971749" sldId="344"/>
        </pc:sldMkLst>
        <pc:spChg chg="mod">
          <ac:chgData name="" userId="" providerId="" clId="Web-{BF97C15D-6F68-B4B3-F6FF-031D6051F7AB}" dt="2023-08-24T13:18:12.459" v="0"/>
          <ac:spMkLst>
            <pc:docMk/>
            <pc:sldMk cId="2790971749" sldId="344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53451644" sldId="345"/>
        </pc:sldMkLst>
        <pc:spChg chg="mod">
          <ac:chgData name="" userId="" providerId="" clId="Web-{BF97C15D-6F68-B4B3-F6FF-031D6051F7AB}" dt="2023-08-24T13:18:12.459" v="0"/>
          <ac:spMkLst>
            <pc:docMk/>
            <pc:sldMk cId="853451644" sldId="345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554343605" sldId="355"/>
        </pc:sldMkLst>
        <pc:spChg chg="mod">
          <ac:chgData name="" userId="" providerId="" clId="Web-{BF97C15D-6F68-B4B3-F6FF-031D6051F7AB}" dt="2023-08-24T13:18:12.459" v="0"/>
          <ac:spMkLst>
            <pc:docMk/>
            <pc:sldMk cId="3554343605" sldId="355"/>
            <ac:spMk id="4" creationId="{E2A5C996-3609-41BE-7BD5-DBC9482E4C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83094266" sldId="357"/>
        </pc:sldMkLst>
        <pc:spChg chg="mod">
          <ac:chgData name="" userId="" providerId="" clId="Web-{BF97C15D-6F68-B4B3-F6FF-031D6051F7AB}" dt="2023-08-24T13:18:12.459" v="0"/>
          <ac:spMkLst>
            <pc:docMk/>
            <pc:sldMk cId="883094266" sldId="357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541601619" sldId="358"/>
        </pc:sldMkLst>
        <pc:spChg chg="mod">
          <ac:chgData name="" userId="" providerId="" clId="Web-{BF97C15D-6F68-B4B3-F6FF-031D6051F7AB}" dt="2023-08-24T13:18:12.459" v="0"/>
          <ac:spMkLst>
            <pc:docMk/>
            <pc:sldMk cId="2541601619" sldId="358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229679170" sldId="359"/>
        </pc:sldMkLst>
        <pc:spChg chg="mod">
          <ac:chgData name="" userId="" providerId="" clId="Web-{BF97C15D-6F68-B4B3-F6FF-031D6051F7AB}" dt="2023-08-24T13:18:12.459" v="0"/>
          <ac:spMkLst>
            <pc:docMk/>
            <pc:sldMk cId="4229679170" sldId="359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390338982" sldId="360"/>
        </pc:sldMkLst>
        <pc:spChg chg="mod">
          <ac:chgData name="" userId="" providerId="" clId="Web-{BF97C15D-6F68-B4B3-F6FF-031D6051F7AB}" dt="2023-08-24T13:18:12.459" v="0"/>
          <ac:spMkLst>
            <pc:docMk/>
            <pc:sldMk cId="3390338982" sldId="360"/>
            <ac:spMk id="2" creationId="{FCD4A57F-A9AE-18BB-4BCF-9B4DE809C36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24414484" sldId="361"/>
        </pc:sldMkLst>
        <pc:spChg chg="mod">
          <ac:chgData name="" userId="" providerId="" clId="Web-{BF97C15D-6F68-B4B3-F6FF-031D6051F7AB}" dt="2023-08-24T13:18:12.459" v="0"/>
          <ac:spMkLst>
            <pc:docMk/>
            <pc:sldMk cId="1024414484" sldId="361"/>
            <ac:spMk id="2" creationId="{CEAC5CC7-C68A-462B-2DDF-0ACD7498AD06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29939281" sldId="362"/>
        </pc:sldMkLst>
        <pc:spChg chg="mod">
          <ac:chgData name="" userId="" providerId="" clId="Web-{BF97C15D-6F68-B4B3-F6FF-031D6051F7AB}" dt="2023-08-24T13:18:12.459" v="0"/>
          <ac:spMkLst>
            <pc:docMk/>
            <pc:sldMk cId="2429939281" sldId="362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640701986" sldId="363"/>
        </pc:sldMkLst>
        <pc:spChg chg="mod">
          <ac:chgData name="" userId="" providerId="" clId="Web-{BF97C15D-6F68-B4B3-F6FF-031D6051F7AB}" dt="2023-08-24T13:18:12.459" v="0"/>
          <ac:spMkLst>
            <pc:docMk/>
            <pc:sldMk cId="1640701986" sldId="363"/>
            <ac:spMk id="4" creationId="{E2A5C996-3609-41BE-7BD5-DBC9482E4C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121786811" sldId="364"/>
        </pc:sldMkLst>
        <pc:spChg chg="mod">
          <ac:chgData name="" userId="" providerId="" clId="Web-{BF97C15D-6F68-B4B3-F6FF-031D6051F7AB}" dt="2023-08-24T13:18:12.459" v="0"/>
          <ac:spMkLst>
            <pc:docMk/>
            <pc:sldMk cId="2121786811" sldId="364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063743889" sldId="365"/>
        </pc:sldMkLst>
        <pc:spChg chg="mod">
          <ac:chgData name="" userId="" providerId="" clId="Web-{BF97C15D-6F68-B4B3-F6FF-031D6051F7AB}" dt="2023-08-24T13:18:12.459" v="0"/>
          <ac:spMkLst>
            <pc:docMk/>
            <pc:sldMk cId="3063743889" sldId="365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510700727" sldId="366"/>
        </pc:sldMkLst>
        <pc:spChg chg="mod">
          <ac:chgData name="" userId="" providerId="" clId="Web-{BF97C15D-6F68-B4B3-F6FF-031D6051F7AB}" dt="2023-08-24T13:18:12.459" v="0"/>
          <ac:spMkLst>
            <pc:docMk/>
            <pc:sldMk cId="1510700727" sldId="366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757712717" sldId="370"/>
        </pc:sldMkLst>
        <pc:spChg chg="mod">
          <ac:chgData name="" userId="" providerId="" clId="Web-{BF97C15D-6F68-B4B3-F6FF-031D6051F7AB}" dt="2023-08-24T13:18:12.459" v="0"/>
          <ac:spMkLst>
            <pc:docMk/>
            <pc:sldMk cId="1757712717" sldId="370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78838638" sldId="371"/>
        </pc:sldMkLst>
        <pc:spChg chg="mod">
          <ac:chgData name="" userId="" providerId="" clId="Web-{BF97C15D-6F68-B4B3-F6FF-031D6051F7AB}" dt="2023-08-24T13:18:12.459" v="0"/>
          <ac:spMkLst>
            <pc:docMk/>
            <pc:sldMk cId="278838638" sldId="371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03785437" sldId="372"/>
        </pc:sldMkLst>
        <pc:spChg chg="mod">
          <ac:chgData name="" userId="" providerId="" clId="Web-{BF97C15D-6F68-B4B3-F6FF-031D6051F7AB}" dt="2023-08-24T13:18:12.459" v="0"/>
          <ac:spMkLst>
            <pc:docMk/>
            <pc:sldMk cId="803785437" sldId="372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37461282" sldId="373"/>
        </pc:sldMkLst>
        <pc:spChg chg="mod">
          <ac:chgData name="" userId="" providerId="" clId="Web-{BF97C15D-6F68-B4B3-F6FF-031D6051F7AB}" dt="2023-08-24T13:18:12.459" v="0"/>
          <ac:spMkLst>
            <pc:docMk/>
            <pc:sldMk cId="137461282" sldId="373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26476103" sldId="374"/>
        </pc:sldMkLst>
        <pc:spChg chg="mod">
          <ac:chgData name="" userId="" providerId="" clId="Web-{BF97C15D-6F68-B4B3-F6FF-031D6051F7AB}" dt="2023-08-24T13:18:12.459" v="0"/>
          <ac:spMkLst>
            <pc:docMk/>
            <pc:sldMk cId="2326476103" sldId="374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474943790" sldId="375"/>
        </pc:sldMkLst>
        <pc:spChg chg="mod">
          <ac:chgData name="" userId="" providerId="" clId="Web-{BF97C15D-6F68-B4B3-F6FF-031D6051F7AB}" dt="2023-08-24T13:18:12.459" v="0"/>
          <ac:spMkLst>
            <pc:docMk/>
            <pc:sldMk cId="1474943790" sldId="375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582699299" sldId="377"/>
        </pc:sldMkLst>
        <pc:spChg chg="mod">
          <ac:chgData name="" userId="" providerId="" clId="Web-{BF97C15D-6F68-B4B3-F6FF-031D6051F7AB}" dt="2023-08-24T13:18:12.459" v="0"/>
          <ac:spMkLst>
            <pc:docMk/>
            <pc:sldMk cId="582699299" sldId="377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201659993" sldId="380"/>
        </pc:sldMkLst>
        <pc:spChg chg="mod">
          <ac:chgData name="" userId="" providerId="" clId="Web-{BF97C15D-6F68-B4B3-F6FF-031D6051F7AB}" dt="2023-08-24T13:18:12.459" v="0"/>
          <ac:spMkLst>
            <pc:docMk/>
            <pc:sldMk cId="2201659993" sldId="380"/>
            <ac:spMk id="2" creationId="{311353DE-FBBC-3C09-A5D2-67336911CA4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088177931" sldId="381"/>
        </pc:sldMkLst>
        <pc:spChg chg="mod">
          <ac:chgData name="" userId="" providerId="" clId="Web-{BF97C15D-6F68-B4B3-F6FF-031D6051F7AB}" dt="2023-08-24T13:18:12.459" v="0"/>
          <ac:spMkLst>
            <pc:docMk/>
            <pc:sldMk cId="2088177931" sldId="381"/>
            <ac:spMk id="2" creationId="{ED22E3FF-E034-687D-CFF8-F60D88FC346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25733965" sldId="383"/>
        </pc:sldMkLst>
        <pc:spChg chg="mod">
          <ac:chgData name="" userId="" providerId="" clId="Web-{BF97C15D-6F68-B4B3-F6FF-031D6051F7AB}" dt="2023-08-24T13:18:12.459" v="0"/>
          <ac:spMkLst>
            <pc:docMk/>
            <pc:sldMk cId="2425733965" sldId="383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40059374" sldId="384"/>
        </pc:sldMkLst>
        <pc:spChg chg="mod">
          <ac:chgData name="" userId="" providerId="" clId="Web-{BF97C15D-6F68-B4B3-F6FF-031D6051F7AB}" dt="2023-08-24T13:18:12.459" v="0"/>
          <ac:spMkLst>
            <pc:docMk/>
            <pc:sldMk cId="640059374" sldId="384"/>
            <ac:spMk id="2" creationId="{F49A9DB9-CB90-8A10-F544-E581A5B66D9E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78575961" sldId="385"/>
        </pc:sldMkLst>
        <pc:spChg chg="mod">
          <ac:chgData name="" userId="" providerId="" clId="Web-{BF97C15D-6F68-B4B3-F6FF-031D6051F7AB}" dt="2023-08-24T13:18:12.459" v="0"/>
          <ac:spMkLst>
            <pc:docMk/>
            <pc:sldMk cId="1078575961" sldId="385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42575411" sldId="387"/>
        </pc:sldMkLst>
        <pc:spChg chg="mod">
          <ac:chgData name="" userId="" providerId="" clId="Web-{BF97C15D-6F68-B4B3-F6FF-031D6051F7AB}" dt="2023-08-24T13:18:12.459" v="0"/>
          <ac:spMkLst>
            <pc:docMk/>
            <pc:sldMk cId="4042575411" sldId="387"/>
            <ac:spMk id="2" creationId="{0062279F-5843-5BF0-F2FD-07162CA818E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649429" sldId="388"/>
        </pc:sldMkLst>
        <pc:spChg chg="mod">
          <ac:chgData name="" userId="" providerId="" clId="Web-{BF97C15D-6F68-B4B3-F6FF-031D6051F7AB}" dt="2023-08-24T13:18:12.459" v="0"/>
          <ac:spMkLst>
            <pc:docMk/>
            <pc:sldMk cId="10649429" sldId="388"/>
            <ac:spMk id="3" creationId="{5D462EBF-3C3F-75A1-1C27-F94CA19F07B4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31547183" sldId="389"/>
        </pc:sldMkLst>
        <pc:spChg chg="mod">
          <ac:chgData name="" userId="" providerId="" clId="Web-{BF97C15D-6F68-B4B3-F6FF-031D6051F7AB}" dt="2023-08-24T13:18:12.459" v="0"/>
          <ac:spMkLst>
            <pc:docMk/>
            <pc:sldMk cId="4031547183" sldId="389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44259181" sldId="390"/>
        </pc:sldMkLst>
        <pc:spChg chg="mod">
          <ac:chgData name="" userId="" providerId="" clId="Web-{BF97C15D-6F68-B4B3-F6FF-031D6051F7AB}" dt="2023-08-24T13:18:12.459" v="0"/>
          <ac:spMkLst>
            <pc:docMk/>
            <pc:sldMk cId="3844259181" sldId="390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218412406" sldId="391"/>
        </pc:sldMkLst>
        <pc:spChg chg="mod">
          <ac:chgData name="" userId="" providerId="" clId="Web-{BF97C15D-6F68-B4B3-F6FF-031D6051F7AB}" dt="2023-08-24T13:18:12.459" v="0"/>
          <ac:spMkLst>
            <pc:docMk/>
            <pc:sldMk cId="1218412406" sldId="391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603588556" sldId="392"/>
        </pc:sldMkLst>
        <pc:spChg chg="mod">
          <ac:chgData name="" userId="" providerId="" clId="Web-{BF97C15D-6F68-B4B3-F6FF-031D6051F7AB}" dt="2023-08-24T13:18:12.459" v="0"/>
          <ac:spMkLst>
            <pc:docMk/>
            <pc:sldMk cId="1603588556" sldId="392"/>
            <ac:spMk id="2" creationId="{CCBF105A-ADB2-638D-2FA8-B992A987D0A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292141407" sldId="393"/>
        </pc:sldMkLst>
        <pc:spChg chg="mod">
          <ac:chgData name="" userId="" providerId="" clId="Web-{BF97C15D-6F68-B4B3-F6FF-031D6051F7AB}" dt="2023-08-24T13:18:12.459" v="0"/>
          <ac:spMkLst>
            <pc:docMk/>
            <pc:sldMk cId="1292141407" sldId="393"/>
            <ac:spMk id="2" creationId="{826B0CFE-550F-EF00-42A7-24720AC2F0E7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993429386" sldId="394"/>
        </pc:sldMkLst>
        <pc:spChg chg="mod">
          <ac:chgData name="" userId="" providerId="" clId="Web-{BF97C15D-6F68-B4B3-F6FF-031D6051F7AB}" dt="2023-08-24T13:18:12.459" v="0"/>
          <ac:spMkLst>
            <pc:docMk/>
            <pc:sldMk cId="3993429386" sldId="394"/>
            <ac:spMk id="2" creationId="{F49A9DB9-CB90-8A10-F544-E581A5B66D9E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694282169" sldId="395"/>
        </pc:sldMkLst>
        <pc:spChg chg="mod">
          <ac:chgData name="" userId="" providerId="" clId="Web-{BF97C15D-6F68-B4B3-F6FF-031D6051F7AB}" dt="2023-08-24T13:18:12.459" v="0"/>
          <ac:spMkLst>
            <pc:docMk/>
            <pc:sldMk cId="3694282169" sldId="395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81680694" sldId="396"/>
        </pc:sldMkLst>
        <pc:spChg chg="mod">
          <ac:chgData name="" userId="" providerId="" clId="Web-{BF97C15D-6F68-B4B3-F6FF-031D6051F7AB}" dt="2023-08-24T13:18:12.459" v="0"/>
          <ac:spMkLst>
            <pc:docMk/>
            <pc:sldMk cId="281680694" sldId="396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777760480" sldId="397"/>
        </pc:sldMkLst>
        <pc:spChg chg="mod">
          <ac:chgData name="" userId="" providerId="" clId="Web-{BF97C15D-6F68-B4B3-F6FF-031D6051F7AB}" dt="2023-08-24T13:18:12.459" v="0"/>
          <ac:spMkLst>
            <pc:docMk/>
            <pc:sldMk cId="1777760480" sldId="397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71580106" sldId="398"/>
        </pc:sldMkLst>
        <pc:spChg chg="mod">
          <ac:chgData name="" userId="" providerId="" clId="Web-{BF97C15D-6F68-B4B3-F6FF-031D6051F7AB}" dt="2023-08-24T13:18:12.459" v="0"/>
          <ac:spMkLst>
            <pc:docMk/>
            <pc:sldMk cId="671580106" sldId="398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89746508" sldId="399"/>
        </pc:sldMkLst>
        <pc:spChg chg="mod">
          <ac:chgData name="" userId="" providerId="" clId="Web-{BF97C15D-6F68-B4B3-F6FF-031D6051F7AB}" dt="2023-08-24T13:18:12.459" v="0"/>
          <ac:spMkLst>
            <pc:docMk/>
            <pc:sldMk cId="2489746508" sldId="399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84283286" sldId="400"/>
        </pc:sldMkLst>
        <pc:spChg chg="mod">
          <ac:chgData name="" userId="" providerId="" clId="Web-{BF97C15D-6F68-B4B3-F6FF-031D6051F7AB}" dt="2023-08-24T13:18:12.459" v="0"/>
          <ac:spMkLst>
            <pc:docMk/>
            <pc:sldMk cId="3884283286" sldId="400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151719399" sldId="401"/>
        </pc:sldMkLst>
        <pc:spChg chg="mod">
          <ac:chgData name="" userId="" providerId="" clId="Web-{BF97C15D-6F68-B4B3-F6FF-031D6051F7AB}" dt="2023-08-24T13:18:12.459" v="0"/>
          <ac:spMkLst>
            <pc:docMk/>
            <pc:sldMk cId="1151719399" sldId="401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708206006" sldId="402"/>
        </pc:sldMkLst>
        <pc:spChg chg="mod">
          <ac:chgData name="" userId="" providerId="" clId="Web-{BF97C15D-6F68-B4B3-F6FF-031D6051F7AB}" dt="2023-08-24T13:18:12.459" v="0"/>
          <ac:spMkLst>
            <pc:docMk/>
            <pc:sldMk cId="708206006" sldId="402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52054311" sldId="403"/>
        </pc:sldMkLst>
        <pc:spChg chg="mod">
          <ac:chgData name="" userId="" providerId="" clId="Web-{BF97C15D-6F68-B4B3-F6FF-031D6051F7AB}" dt="2023-08-24T13:18:12.459" v="0"/>
          <ac:spMkLst>
            <pc:docMk/>
            <pc:sldMk cId="652054311" sldId="403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737328271" sldId="404"/>
        </pc:sldMkLst>
        <pc:spChg chg="mod">
          <ac:chgData name="" userId="" providerId="" clId="Web-{BF97C15D-6F68-B4B3-F6FF-031D6051F7AB}" dt="2023-08-24T13:18:12.459" v="0"/>
          <ac:spMkLst>
            <pc:docMk/>
            <pc:sldMk cId="3737328271" sldId="404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5882494" sldId="405"/>
        </pc:sldMkLst>
        <pc:spChg chg="mod">
          <ac:chgData name="" userId="" providerId="" clId="Web-{BF97C15D-6F68-B4B3-F6FF-031D6051F7AB}" dt="2023-08-24T13:18:12.459" v="0"/>
          <ac:spMkLst>
            <pc:docMk/>
            <pc:sldMk cId="405882494" sldId="405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38433696" sldId="406"/>
        </pc:sldMkLst>
        <pc:spChg chg="mod">
          <ac:chgData name="" userId="" providerId="" clId="Web-{BF97C15D-6F68-B4B3-F6FF-031D6051F7AB}" dt="2023-08-24T13:18:12.459" v="0"/>
          <ac:spMkLst>
            <pc:docMk/>
            <pc:sldMk cId="3838433696" sldId="406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284344385" sldId="407"/>
        </pc:sldMkLst>
        <pc:spChg chg="mod">
          <ac:chgData name="" userId="" providerId="" clId="Web-{BF97C15D-6F68-B4B3-F6FF-031D6051F7AB}" dt="2023-08-24T13:18:12.459" v="0"/>
          <ac:spMkLst>
            <pc:docMk/>
            <pc:sldMk cId="3284344385" sldId="407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510103267" sldId="408"/>
        </pc:sldMkLst>
        <pc:spChg chg="mod">
          <ac:chgData name="" userId="" providerId="" clId="Web-{BF97C15D-6F68-B4B3-F6FF-031D6051F7AB}" dt="2023-08-24T13:18:12.459" v="0"/>
          <ac:spMkLst>
            <pc:docMk/>
            <pc:sldMk cId="2510103267" sldId="408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17445532" sldId="410"/>
        </pc:sldMkLst>
        <pc:spChg chg="mod">
          <ac:chgData name="" userId="" providerId="" clId="Web-{BF97C15D-6F68-B4B3-F6FF-031D6051F7AB}" dt="2023-08-24T13:18:12.459" v="0"/>
          <ac:spMkLst>
            <pc:docMk/>
            <pc:sldMk cId="2317445532" sldId="410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821909749" sldId="411"/>
        </pc:sldMkLst>
        <pc:spChg chg="mod">
          <ac:chgData name="" userId="" providerId="" clId="Web-{BF97C15D-6F68-B4B3-F6FF-031D6051F7AB}" dt="2023-08-24T13:18:12.459" v="0"/>
          <ac:spMkLst>
            <pc:docMk/>
            <pc:sldMk cId="1821909749" sldId="411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325914739" sldId="412"/>
        </pc:sldMkLst>
        <pc:spChg chg="mod">
          <ac:chgData name="" userId="" providerId="" clId="Web-{BF97C15D-6F68-B4B3-F6FF-031D6051F7AB}" dt="2023-08-24T13:18:12.459" v="0"/>
          <ac:spMkLst>
            <pc:docMk/>
            <pc:sldMk cId="1325914739" sldId="412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062336186" sldId="413"/>
        </pc:sldMkLst>
        <pc:spChg chg="mod">
          <ac:chgData name="" userId="" providerId="" clId="Web-{BF97C15D-6F68-B4B3-F6FF-031D6051F7AB}" dt="2023-08-24T13:18:12.459" v="0"/>
          <ac:spMkLst>
            <pc:docMk/>
            <pc:sldMk cId="2062336186" sldId="413"/>
            <ac:spMk id="2" creationId="{7EC6E3A5-BFF4-6085-AA44-8AD2193A1174}"/>
          </ac:spMkLst>
        </pc:spChg>
      </pc:sldChg>
      <pc:sldMasterChg chg="modSp mod modSldLayout">
        <pc:chgData name="" userId="" providerId="" clId="Web-{BF97C15D-6F68-B4B3-F6FF-031D6051F7AB}" dt="2023-08-24T13:18:12.459" v="0"/>
        <pc:sldMasterMkLst>
          <pc:docMk/>
          <pc:sldMasterMk cId="3345050395" sldId="2147483660"/>
        </pc:sldMasterMkLst>
        <pc:spChg chg="mod">
          <ac:chgData name="" userId="" providerId="" clId="Web-{BF97C15D-6F68-B4B3-F6FF-031D6051F7AB}" dt="2023-08-24T13:18:12.459" v="0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028177054" sldId="2147483677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028177054" sldId="2147483677"/>
              <ac:spMk id="5" creationId="{00000000-0000-0000-0000-000000000000}"/>
            </ac:spMkLst>
          </pc:spChg>
        </pc:sldLayoutChg>
      </pc:sldMasterChg>
      <pc:sldMasterChg chg="modSp mod modSldLayout">
        <pc:chgData name="" userId="" providerId="" clId="Web-{BF97C15D-6F68-B4B3-F6FF-031D6051F7AB}" dt="2023-08-24T13:18:12.459" v="0"/>
        <pc:sldMasterMkLst>
          <pc:docMk/>
          <pc:sldMasterMk cId="391508935" sldId="2147483675"/>
        </pc:sldMasterMkLst>
        <pc:spChg chg="mod">
          <ac:chgData name="" userId="" providerId="" clId="Web-{BF97C15D-6F68-B4B3-F6FF-031D6051F7AB}" dt="2023-08-24T13:18:12.459" v="0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" userId="" providerId="" clId="Web-{BF97C15D-6F68-B4B3-F6FF-031D6051F7AB}" dt="2023-08-24T13:18:12.459" v="0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Noémie Spiller" userId="e4bebb1e-116a-4f15-b3ae-274db878ded7" providerId="ADAL" clId="{301C30EE-A206-420D-83AC-693884CFDE83}"/>
    <pc:docChg chg="delSld">
      <pc:chgData name="Noémie Spiller" userId="e4bebb1e-116a-4f15-b3ae-274db878ded7" providerId="ADAL" clId="{301C30EE-A206-420D-83AC-693884CFDE83}" dt="2023-07-26T10:32:45.796" v="0" actId="2696"/>
      <pc:docMkLst>
        <pc:docMk/>
      </pc:docMkLst>
      <pc:sldChg chg="del">
        <pc:chgData name="Noémie Spiller" userId="e4bebb1e-116a-4f15-b3ae-274db878ded7" providerId="ADAL" clId="{301C30EE-A206-420D-83AC-693884CFDE83}" dt="2023-07-26T10:32:45.796" v="0" actId="2696"/>
        <pc:sldMkLst>
          <pc:docMk/>
          <pc:sldMk cId="452048222" sldId="386"/>
        </pc:sldMkLst>
      </pc:sldChg>
    </pc:docChg>
  </pc:docChgLst>
  <pc:docChgLst>
    <pc:chgData name="Noémie Spiller" userId="S::nspiller@stud.hs-heilbronn.de::e4bebb1e-116a-4f15-b3ae-274db878ded7" providerId="AD" clId="Web-{ED88EB7D-11BE-1A54-70B2-8C2973E6F5E8}"/>
    <pc:docChg chg="addSld delSld modSld">
      <pc:chgData name="Noémie Spiller" userId="S::nspiller@stud.hs-heilbronn.de::e4bebb1e-116a-4f15-b3ae-274db878ded7" providerId="AD" clId="Web-{ED88EB7D-11BE-1A54-70B2-8C2973E6F5E8}" dt="2023-05-11T05:30:03.465" v="22" actId="14100"/>
      <pc:docMkLst>
        <pc:docMk/>
      </pc:docMkLst>
      <pc:sldChg chg="addSp delSp modSp">
        <pc:chgData name="Noémie Spiller" userId="S::nspiller@stud.hs-heilbronn.de::e4bebb1e-116a-4f15-b3ae-274db878ded7" providerId="AD" clId="Web-{ED88EB7D-11BE-1A54-70B2-8C2973E6F5E8}" dt="2023-05-11T05:30:03.465" v="22" actId="14100"/>
        <pc:sldMkLst>
          <pc:docMk/>
          <pc:sldMk cId="3913319740" sldId="353"/>
        </pc:sldMkLst>
        <pc:spChg chg="mod">
          <ac:chgData name="Noémie Spiller" userId="S::nspiller@stud.hs-heilbronn.de::e4bebb1e-116a-4f15-b3ae-274db878ded7" providerId="AD" clId="Web-{ED88EB7D-11BE-1A54-70B2-8C2973E6F5E8}" dt="2023-05-11T05:27:17.768" v="2" actId="20577"/>
          <ac:spMkLst>
            <pc:docMk/>
            <pc:sldMk cId="3913319740" sldId="353"/>
            <ac:spMk id="4" creationId="{33F2C99B-7939-B938-73F2-83DDA33770B1}"/>
          </ac:spMkLst>
        </pc:spChg>
        <pc:spChg chg="del">
          <ac:chgData name="Noémie Spiller" userId="S::nspiller@stud.hs-heilbronn.de::e4bebb1e-116a-4f15-b3ae-274db878ded7" providerId="AD" clId="Web-{ED88EB7D-11BE-1A54-70B2-8C2973E6F5E8}" dt="2023-05-11T05:27:37.769" v="3"/>
          <ac:spMkLst>
            <pc:docMk/>
            <pc:sldMk cId="3913319740" sldId="353"/>
            <ac:spMk id="5" creationId="{1AB6471C-E58C-EE1A-51D8-EF8629EC30D4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30:03.465" v="22" actId="14100"/>
          <ac:picMkLst>
            <pc:docMk/>
            <pc:sldMk cId="3913319740" sldId="353"/>
            <ac:picMk id="6" creationId="{3DD14DBE-FCA1-42A0-7206-B34C7C35DA76}"/>
          </ac:picMkLst>
        </pc:picChg>
      </pc:sldChg>
      <pc:sldChg chg="addSp delSp modSp new del">
        <pc:chgData name="Noémie Spiller" userId="S::nspiller@stud.hs-heilbronn.de::e4bebb1e-116a-4f15-b3ae-274db878ded7" providerId="AD" clId="Web-{ED88EB7D-11BE-1A54-70B2-8C2973E6F5E8}" dt="2023-05-11T05:28:23.568" v="9"/>
        <pc:sldMkLst>
          <pc:docMk/>
          <pc:sldMk cId="2503327734" sldId="355"/>
        </pc:sldMkLst>
        <pc:spChg chg="del">
          <ac:chgData name="Noémie Spiller" userId="S::nspiller@stud.hs-heilbronn.de::e4bebb1e-116a-4f15-b3ae-274db878ded7" providerId="AD" clId="Web-{ED88EB7D-11BE-1A54-70B2-8C2973E6F5E8}" dt="2023-05-11T05:28:18.490" v="8"/>
          <ac:spMkLst>
            <pc:docMk/>
            <pc:sldMk cId="2503327734" sldId="355"/>
            <ac:spMk id="3" creationId="{09BCEDAF-0503-1476-94E0-C46424B0C733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28:18.490" v="8"/>
          <ac:picMkLst>
            <pc:docMk/>
            <pc:sldMk cId="2503327734" sldId="355"/>
            <ac:picMk id="6" creationId="{BDF2EB68-E00E-EF7E-CACE-BA3F0442CE2B}"/>
          </ac:picMkLst>
        </pc:picChg>
      </pc:sldChg>
    </pc:docChg>
  </pc:docChgLst>
  <pc:docChgLst>
    <pc:chgData name="Gastbenutzer" userId="S::urn:spo:anon#f86b790997f433fe469ee6d59c76f4a8a9dd4383fb9541d35ef5bb865230b574::" providerId="AD" clId="Web-{9C7D82C2-4F26-67E6-0178-46AB634D9C30}"/>
    <pc:docChg chg="modSld modMainMaster">
      <pc:chgData name="Gastbenutzer" userId="S::urn:spo:anon#f86b790997f433fe469ee6d59c76f4a8a9dd4383fb9541d35ef5bb865230b574::" providerId="AD" clId="Web-{9C7D82C2-4F26-67E6-0178-46AB634D9C30}" dt="2023-08-24T13:17:02.774" v="3"/>
      <pc:docMkLst>
        <pc:docMk/>
      </pc:docMkLst>
      <pc:sldChg chg="addSp modSp">
        <pc:chgData name="Gastbenutzer" userId="S::urn:spo:anon#f86b790997f433fe469ee6d59c76f4a8a9dd4383fb9541d35ef5bb865230b574::" providerId="AD" clId="Web-{9C7D82C2-4F26-67E6-0178-46AB634D9C30}" dt="2023-08-24T13:17:02.774" v="3"/>
        <pc:sldMkLst>
          <pc:docMk/>
          <pc:sldMk cId="1147882705" sldId="313"/>
        </pc:sldMkLst>
        <pc:spChg chg="add mod">
          <ac:chgData name="Gastbenutzer" userId="S::urn:spo:anon#f86b790997f433fe469ee6d59c76f4a8a9dd4383fb9541d35ef5bb865230b574::" providerId="AD" clId="Web-{9C7D82C2-4F26-67E6-0178-46AB634D9C30}" dt="2023-08-24T13:17:02.774" v="3"/>
          <ac:spMkLst>
            <pc:docMk/>
            <pc:sldMk cId="1147882705" sldId="313"/>
            <ac:spMk id="2" creationId="{822AC9A7-EA1D-EEC5-B57F-9860B263FF06}"/>
          </ac:spMkLst>
        </pc:spChg>
      </pc:sldChg>
      <pc:sldChg chg="modSp">
        <pc:chgData name="Gastbenutzer" userId="S::urn:spo:anon#f86b790997f433fe469ee6d59c76f4a8a9dd4383fb9541d35ef5bb865230b574::" providerId="AD" clId="Web-{9C7D82C2-4F26-67E6-0178-46AB634D9C30}" dt="2023-08-24T13:17:02.774" v="3"/>
        <pc:sldMkLst>
          <pc:docMk/>
          <pc:sldMk cId="2642368517" sldId="338"/>
        </pc:sldMkLst>
        <pc:spChg chg="mod">
          <ac:chgData name="Gastbenutzer" userId="S::urn:spo:anon#f86b790997f433fe469ee6d59c76f4a8a9dd4383fb9541d35ef5bb865230b574::" providerId="AD" clId="Web-{9C7D82C2-4F26-67E6-0178-46AB634D9C30}" dt="2023-08-24T13:17:02.774" v="3"/>
          <ac:spMkLst>
            <pc:docMk/>
            <pc:sldMk cId="2642368517" sldId="338"/>
            <ac:spMk id="2" creationId="{62388557-4AE5-2B75-FBB3-0E1FA0FFD65C}"/>
          </ac:spMkLst>
        </pc:spChg>
      </pc:sldChg>
      <pc:sldMasterChg chg="mod modSldLayout">
        <pc:chgData name="Gastbenutzer" userId="S::urn:spo:anon#f86b790997f433fe469ee6d59c76f4a8a9dd4383fb9541d35ef5bb865230b574::" providerId="AD" clId="Web-{9C7D82C2-4F26-67E6-0178-46AB634D9C30}" dt="2023-08-24T13:17:02.774" v="3"/>
        <pc:sldMasterMkLst>
          <pc:docMk/>
          <pc:sldMasterMk cId="3345050395" sldId="2147483660"/>
        </pc:sldMasterMkLst>
        <pc:sldLayoutChg chg="modSp 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Gastbenutzer" userId="S::urn:spo:anon#f86b790997f433fe469ee6d59c76f4a8a9dd4383fb9541d35ef5bb865230b574::" providerId="AD" clId="Web-{9C7D82C2-4F26-67E6-0178-46AB634D9C30}" dt="2023-08-24T13:17:01.102" v="1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574504283" sldId="2147483662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588594681" sldId="2147483663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156702840" sldId="2147483664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685176984" sldId="2147483665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672357736" sldId="2147483666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019644223" sldId="2147483667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795033650" sldId="2147483668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130336461" sldId="2147483669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409574515" sldId="2147483670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169738758" sldId="2147483671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2386721732" sldId="2147483672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380964567" sldId="2147483673"/>
          </pc:sldLayoutMkLst>
        </pc:sldLayoutChg>
        <pc:sldLayoutChg chg="modSp 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028177054" sldId="2147483677"/>
          </pc:sldLayoutMkLst>
          <pc:spChg chg="mod">
            <ac:chgData name="Gastbenutzer" userId="S::urn:spo:anon#f86b790997f433fe469ee6d59c76f4a8a9dd4383fb9541d35ef5bb865230b574::" providerId="AD" clId="Web-{9C7D82C2-4F26-67E6-0178-46AB634D9C30}" dt="2023-08-24T13:17:01.102" v="1"/>
            <ac:spMkLst>
              <pc:docMk/>
              <pc:sldMasterMk cId="3345050395" sldId="2147483660"/>
              <pc:sldLayoutMk cId="3028177054" sldId="2147483677"/>
              <ac:spMk id="5" creationId="{00000000-0000-0000-0000-000000000000}"/>
            </ac:spMkLst>
          </pc:spChg>
        </pc:sldLayoutChg>
      </pc:sldMasterChg>
      <pc:sldMasterChg chg="mod modSldLayout">
        <pc:chgData name="Gastbenutzer" userId="S::urn:spo:anon#f86b790997f433fe469ee6d59c76f4a8a9dd4383fb9541d35ef5bb865230b574::" providerId="AD" clId="Web-{9C7D82C2-4F26-67E6-0178-46AB634D9C30}" dt="2023-08-24T13:17:02.774" v="3"/>
        <pc:sldMasterMkLst>
          <pc:docMk/>
          <pc:sldMasterMk cId="391508935" sldId="2147483675"/>
        </pc:sldMasterMkLst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91508935" sldId="2147483675"/>
            <pc:sldLayoutMk cId="3059466993" sldId="2147483676"/>
          </pc:sldLayoutMkLst>
        </pc:sldLayoutChg>
      </pc:sldMasterChg>
    </pc:docChg>
  </pc:docChgLst>
  <pc:docChgLst>
    <pc:chgData name="Noémie Spiller" userId="e4bebb1e-116a-4f15-b3ae-274db878ded7" providerId="ADAL" clId="{92417A45-7289-4448-A542-791F8075DB55}"/>
    <pc:docChg chg="undo redo custSel addSld delSld modSld sldOrd">
      <pc:chgData name="Noémie Spiller" userId="e4bebb1e-116a-4f15-b3ae-274db878ded7" providerId="ADAL" clId="{92417A45-7289-4448-A542-791F8075DB55}" dt="2023-07-15T16:47:17.616" v="9360"/>
      <pc:docMkLst>
        <pc:docMk/>
      </pc:docMkLst>
      <pc:sldChg chg="modSp mod ord modNotesTx">
        <pc:chgData name="Noémie Spiller" userId="e4bebb1e-116a-4f15-b3ae-274db878ded7" providerId="ADAL" clId="{92417A45-7289-4448-A542-791F8075DB55}" dt="2023-07-13T18:43:11.225" v="2334" actId="20577"/>
        <pc:sldMkLst>
          <pc:docMk/>
          <pc:sldMk cId="912758139" sldId="321"/>
        </pc:sldMkLst>
        <pc:spChg chg="mod">
          <ac:chgData name="Noémie Spiller" userId="e4bebb1e-116a-4f15-b3ae-274db878ded7" providerId="ADAL" clId="{92417A45-7289-4448-A542-791F8075DB55}" dt="2023-07-13T18:41:37.773" v="2314" actId="20577"/>
          <ac:spMkLst>
            <pc:docMk/>
            <pc:sldMk cId="912758139" sldId="321"/>
            <ac:spMk id="4" creationId="{79114A4D-AFC4-AE7A-04F0-57A33A93A49D}"/>
          </ac:spMkLst>
        </pc:spChg>
      </pc:sldChg>
      <pc:sldChg chg="modSp ord modNotesTx">
        <pc:chgData name="Noémie Spiller" userId="e4bebb1e-116a-4f15-b3ae-274db878ded7" providerId="ADAL" clId="{92417A45-7289-4448-A542-791F8075DB55}" dt="2023-07-15T16:47:17.616" v="9360"/>
        <pc:sldMkLst>
          <pc:docMk/>
          <pc:sldMk cId="621628165" sldId="324"/>
        </pc:sldMkLst>
        <pc:picChg chg="mod">
          <ac:chgData name="Noémie Spiller" userId="e4bebb1e-116a-4f15-b3ae-274db878ded7" providerId="ADAL" clId="{92417A45-7289-4448-A542-791F8075DB55}" dt="2023-07-15T16:47:17.616" v="9360"/>
          <ac:picMkLst>
            <pc:docMk/>
            <pc:sldMk cId="621628165" sldId="324"/>
            <ac:picMk id="9" creationId="{7E0855DF-215B-7A50-A943-FE5123E73154}"/>
          </ac:picMkLst>
        </pc:picChg>
      </pc:sldChg>
      <pc:sldChg chg="ord">
        <pc:chgData name="Noémie Spiller" userId="e4bebb1e-116a-4f15-b3ae-274db878ded7" providerId="ADAL" clId="{92417A45-7289-4448-A542-791F8075DB55}" dt="2023-07-13T09:58:16.665" v="56"/>
        <pc:sldMkLst>
          <pc:docMk/>
          <pc:sldMk cId="4179259077" sldId="340"/>
        </pc:sldMkLst>
      </pc:sldChg>
      <pc:sldChg chg="ord">
        <pc:chgData name="Noémie Spiller" userId="e4bebb1e-116a-4f15-b3ae-274db878ded7" providerId="ADAL" clId="{92417A45-7289-4448-A542-791F8075DB55}" dt="2023-07-13T09:58:16.665" v="56"/>
        <pc:sldMkLst>
          <pc:docMk/>
          <pc:sldMk cId="1160953291" sldId="342"/>
        </pc:sldMkLst>
      </pc:sldChg>
      <pc:sldChg chg="ord">
        <pc:chgData name="Noémie Spiller" userId="e4bebb1e-116a-4f15-b3ae-274db878ded7" providerId="ADAL" clId="{92417A45-7289-4448-A542-791F8075DB55}" dt="2023-07-13T12:54:11.514" v="915"/>
        <pc:sldMkLst>
          <pc:docMk/>
          <pc:sldMk cId="3390717321" sldId="343"/>
        </pc:sldMkLst>
      </pc:sldChg>
      <pc:sldChg chg="addSp delSp modSp mod modClrScheme chgLayout">
        <pc:chgData name="Noémie Spiller" userId="e4bebb1e-116a-4f15-b3ae-274db878ded7" providerId="ADAL" clId="{92417A45-7289-4448-A542-791F8075DB55}" dt="2023-07-14T19:47:31.037" v="7312" actId="26606"/>
        <pc:sldMkLst>
          <pc:docMk/>
          <pc:sldMk cId="3554343605" sldId="355"/>
        </pc:sldMkLst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4" creationId="{E2A5C996-3609-41BE-7BD5-DBC9482E4C81}"/>
          </ac:spMkLst>
        </pc:spChg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6" creationId="{327639D4-D02F-DC2E-4DE6-0A536F565507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1" creationId="{DC3F7553-5111-C72D-22AB-420F473B5C2C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3" creationId="{229DAE72-2CC6-F021-BFDA-E91110F8E85E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5" creationId="{0DA9FE30-0C39-3DEA-EBFA-BFA0F9A6A040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7" creationId="{560A8E56-F893-38F9-DEC5-9A4599082A07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3" creationId="{8930741B-76AA-F123-FBB5-090D810DCBED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5" creationId="{58451D96-3431-9004-E64C-3EBA8183C9B2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7" creationId="{1B137DF0-8464-CC76-2CBD-3CC60FA39A85}"/>
          </ac:spMkLst>
        </pc:spChg>
        <pc:spChg chg="add 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32" creationId="{E4125028-F40C-D126-ED47-F1BD3D45DD4F}"/>
          </ac:spMkLst>
        </pc:spChg>
        <pc:picChg chg="add mod ord">
          <ac:chgData name="Noémie Spiller" userId="e4bebb1e-116a-4f15-b3ae-274db878ded7" providerId="ADAL" clId="{92417A45-7289-4448-A542-791F8075DB55}" dt="2023-07-14T19:47:31.037" v="7312" actId="26606"/>
          <ac:picMkLst>
            <pc:docMk/>
            <pc:sldMk cId="3554343605" sldId="355"/>
            <ac:picMk id="2" creationId="{9CB81452-A1B4-F453-B1F3-FCA03E53187C}"/>
          </ac:picMkLst>
        </pc:picChg>
        <pc:picChg chg="add del">
          <ac:chgData name="Noémie Spiller" userId="e4bebb1e-116a-4f15-b3ae-274db878ded7" providerId="ADAL" clId="{92417A45-7289-4448-A542-791F8075DB55}" dt="2023-07-14T19:47:23.350" v="7310" actId="478"/>
          <ac:picMkLst>
            <pc:docMk/>
            <pc:sldMk cId="3554343605" sldId="355"/>
            <ac:picMk id="20" creationId="{D6F24748-AB63-4EB8-3749-4211418FCB68}"/>
          </ac:picMkLst>
        </pc:picChg>
      </pc:sldChg>
      <pc:sldChg chg="addSp delSp modSp mod">
        <pc:chgData name="Noémie Spiller" userId="e4bebb1e-116a-4f15-b3ae-274db878ded7" providerId="ADAL" clId="{92417A45-7289-4448-A542-791F8075DB55}" dt="2023-07-14T20:00:12.926" v="7389" actId="1076"/>
        <pc:sldMkLst>
          <pc:docMk/>
          <pc:sldMk cId="883094266" sldId="357"/>
        </pc:sldMkLst>
        <pc:spChg chg="mod ord">
          <ac:chgData name="Noémie Spiller" userId="e4bebb1e-116a-4f15-b3ae-274db878ded7" providerId="ADAL" clId="{92417A45-7289-4448-A542-791F8075DB55}" dt="2023-07-13T12:52:05.892" v="913" actId="14100"/>
          <ac:spMkLst>
            <pc:docMk/>
            <pc:sldMk cId="883094266" sldId="357"/>
            <ac:spMk id="128" creationId="{8A0B88A0-CFD1-C3EC-E1DB-C67B9E255ABF}"/>
          </ac:spMkLst>
        </pc:spChg>
        <pc:picChg chg="add del mod">
          <ac:chgData name="Noémie Spiller" userId="e4bebb1e-116a-4f15-b3ae-274db878ded7" providerId="ADAL" clId="{92417A45-7289-4448-A542-791F8075DB55}" dt="2023-07-14T20:00:06.142" v="7388" actId="478"/>
          <ac:picMkLst>
            <pc:docMk/>
            <pc:sldMk cId="883094266" sldId="357"/>
            <ac:picMk id="7" creationId="{1A086E98-7E2B-DCC4-62CA-F555F7C01B1A}"/>
          </ac:picMkLst>
        </pc:picChg>
        <pc:picChg chg="add mod ord">
          <ac:chgData name="Noémie Spiller" userId="e4bebb1e-116a-4f15-b3ae-274db878ded7" providerId="ADAL" clId="{92417A45-7289-4448-A542-791F8075DB55}" dt="2023-07-14T20:00:12.926" v="7389" actId="1076"/>
          <ac:picMkLst>
            <pc:docMk/>
            <pc:sldMk cId="883094266" sldId="357"/>
            <ac:picMk id="8" creationId="{7393AE33-D05B-587A-CC8C-3D08CADA1EC6}"/>
          </ac:picMkLst>
        </pc:picChg>
        <pc:picChg chg="mod">
          <ac:chgData name="Noémie Spiller" userId="e4bebb1e-116a-4f15-b3ae-274db878ded7" providerId="ADAL" clId="{92417A45-7289-4448-A542-791F8075DB55}" dt="2023-07-13T12:50:26.280" v="897" actId="1076"/>
          <ac:picMkLst>
            <pc:docMk/>
            <pc:sldMk cId="883094266" sldId="357"/>
            <ac:picMk id="129" creationId="{FBF136D7-9EB5-1272-A348-6E5F825170D1}"/>
          </ac:picMkLst>
        </pc:picChg>
      </pc:sldChg>
      <pc:sldChg chg="addSp modSp add mod">
        <pc:chgData name="Noémie Spiller" userId="e4bebb1e-116a-4f15-b3ae-274db878ded7" providerId="ADAL" clId="{92417A45-7289-4448-A542-791F8075DB55}" dt="2023-07-14T09:45:32.017" v="3116" actId="14100"/>
        <pc:sldMkLst>
          <pc:docMk/>
          <pc:sldMk cId="3390338982" sldId="360"/>
        </pc:sldMkLst>
        <pc:spChg chg="add mod">
          <ac:chgData name="Noémie Spiller" userId="e4bebb1e-116a-4f15-b3ae-274db878ded7" providerId="ADAL" clId="{92417A45-7289-4448-A542-791F8075DB55}" dt="2023-07-14T09:45:32.017" v="3116" actId="14100"/>
          <ac:spMkLst>
            <pc:docMk/>
            <pc:sldMk cId="3390338982" sldId="360"/>
            <ac:spMk id="5" creationId="{4D5A424B-0CD2-EF71-9989-FBB5F8B565A9}"/>
          </ac:spMkLst>
        </pc:spChg>
      </pc:sldChg>
      <pc:sldChg chg="modNotesTx">
        <pc:chgData name="Noémie Spiller" userId="e4bebb1e-116a-4f15-b3ae-274db878ded7" providerId="ADAL" clId="{92417A45-7289-4448-A542-791F8075DB55}" dt="2023-07-13T15:17:51.681" v="1438" actId="20577"/>
        <pc:sldMkLst>
          <pc:docMk/>
          <pc:sldMk cId="1024414484" sldId="361"/>
        </pc:sldMkLst>
      </pc:sldChg>
      <pc:sldChg chg="add">
        <pc:chgData name="Noémie Spiller" userId="e4bebb1e-116a-4f15-b3ae-274db878ded7" providerId="ADAL" clId="{92417A45-7289-4448-A542-791F8075DB55}" dt="2023-07-13T09:58:03.719" v="53"/>
        <pc:sldMkLst>
          <pc:docMk/>
          <pc:sldMk cId="2429939281" sldId="362"/>
        </pc:sldMkLst>
      </pc:sldChg>
      <pc:sldChg chg="addSp delSp modSp mod modClrScheme chgLayout">
        <pc:chgData name="Noémie Spiller" userId="e4bebb1e-116a-4f15-b3ae-274db878ded7" providerId="ADAL" clId="{92417A45-7289-4448-A542-791F8075DB55}" dt="2023-07-14T20:24:54.671" v="7457" actId="26606"/>
        <pc:sldMkLst>
          <pc:docMk/>
          <pc:sldMk cId="1640701986" sldId="363"/>
        </pc:sldMkLst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3" creationId="{D7651B55-B946-B9EF-7100-2776B63A242A}"/>
          </ac:spMkLst>
        </pc:spChg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4" creationId="{E2A5C996-3609-41BE-7BD5-DBC9482E4C81}"/>
          </ac:spMkLst>
        </pc:spChg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6" creationId="{327639D4-D02F-DC2E-4DE6-0A536F565507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1" creationId="{DC3F7553-5111-C72D-22AB-420F473B5C2C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3" creationId="{229DAE72-2CC6-F021-BFDA-E91110F8E85E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5" creationId="{0DA9FE30-0C39-3DEA-EBFA-BFA0F9A6A040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7" creationId="{560A8E56-F893-38F9-DEC5-9A4599082A07}"/>
          </ac:spMkLst>
        </pc:spChg>
        <pc:spChg chg="add 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22" creationId="{1FE9D011-5CB2-A910-59AF-254115D7AE3D}"/>
          </ac:spMkLst>
        </pc:spChg>
        <pc:picChg chg="add mod ord">
          <ac:chgData name="Noémie Spiller" userId="e4bebb1e-116a-4f15-b3ae-274db878ded7" providerId="ADAL" clId="{92417A45-7289-4448-A542-791F8075DB55}" dt="2023-07-14T20:24:54.671" v="7457" actId="26606"/>
          <ac:picMkLst>
            <pc:docMk/>
            <pc:sldMk cId="1640701986" sldId="363"/>
            <ac:picMk id="2" creationId="{AEB9759F-AB3B-6CFA-221B-94500060D2B9}"/>
          </ac:picMkLst>
        </pc:picChg>
      </pc:sldChg>
      <pc:sldChg chg="addSp delSp modSp mod">
        <pc:chgData name="Noémie Spiller" userId="e4bebb1e-116a-4f15-b3ae-274db878ded7" providerId="ADAL" clId="{92417A45-7289-4448-A542-791F8075DB55}" dt="2023-07-14T20:22:29.499" v="7423" actId="14100"/>
        <pc:sldMkLst>
          <pc:docMk/>
          <pc:sldMk cId="2121786811" sldId="364"/>
        </pc:sldMkLst>
        <pc:spChg chg="mod">
          <ac:chgData name="Noémie Spiller" userId="e4bebb1e-116a-4f15-b3ae-274db878ded7" providerId="ADAL" clId="{92417A45-7289-4448-A542-791F8075DB55}" dt="2023-07-14T20:22:29.499" v="7423" actId="14100"/>
          <ac:spMkLst>
            <pc:docMk/>
            <pc:sldMk cId="2121786811" sldId="364"/>
            <ac:spMk id="147" creationId="{42573AAD-314A-2F6B-A2BA-08C694BCDFC7}"/>
          </ac:spMkLst>
        </pc:spChg>
        <pc:picChg chg="add mod ord">
          <ac:chgData name="Noémie Spiller" userId="e4bebb1e-116a-4f15-b3ae-274db878ded7" providerId="ADAL" clId="{92417A45-7289-4448-A542-791F8075DB55}" dt="2023-07-14T20:21:46.918" v="7417" actId="1076"/>
          <ac:picMkLst>
            <pc:docMk/>
            <pc:sldMk cId="2121786811" sldId="364"/>
            <ac:picMk id="7" creationId="{E9A69AB1-F366-6DBB-E874-A62DA35952BB}"/>
          </ac:picMkLst>
        </pc:picChg>
        <pc:picChg chg="del mod">
          <ac:chgData name="Noémie Spiller" userId="e4bebb1e-116a-4f15-b3ae-274db878ded7" providerId="ADAL" clId="{92417A45-7289-4448-A542-791F8075DB55}" dt="2023-07-14T20:21:30.823" v="7412" actId="478"/>
          <ac:picMkLst>
            <pc:docMk/>
            <pc:sldMk cId="2121786811" sldId="364"/>
            <ac:picMk id="126" creationId="{F88EAFBB-B61B-AE07-FC71-642DECB011BF}"/>
          </ac:picMkLst>
        </pc:picChg>
      </pc:sldChg>
      <pc:sldChg chg="addSp modSp mod ord">
        <pc:chgData name="Noémie Spiller" userId="e4bebb1e-116a-4f15-b3ae-274db878ded7" providerId="ADAL" clId="{92417A45-7289-4448-A542-791F8075DB55}" dt="2023-07-15T09:19:36.193" v="9117" actId="11529"/>
        <pc:sldMkLst>
          <pc:docMk/>
          <pc:sldMk cId="3063743889" sldId="365"/>
        </pc:sldMkLst>
        <pc:spChg chg="add mod">
          <ac:chgData name="Noémie Spiller" userId="e4bebb1e-116a-4f15-b3ae-274db878ded7" providerId="ADAL" clId="{92417A45-7289-4448-A542-791F8075DB55}" dt="2023-07-15T09:18:19.700" v="9105" actId="1076"/>
          <ac:spMkLst>
            <pc:docMk/>
            <pc:sldMk cId="3063743889" sldId="365"/>
            <ac:spMk id="7" creationId="{E80E7724-88B7-7881-4930-E569E9EF4926}"/>
          </ac:spMkLst>
        </pc:spChg>
        <pc:spChg chg="add mod">
          <ac:chgData name="Noémie Spiller" userId="e4bebb1e-116a-4f15-b3ae-274db878ded7" providerId="ADAL" clId="{92417A45-7289-4448-A542-791F8075DB55}" dt="2023-07-15T09:16:47.003" v="9059" actId="1076"/>
          <ac:spMkLst>
            <pc:docMk/>
            <pc:sldMk cId="3063743889" sldId="365"/>
            <ac:spMk id="8" creationId="{8DAD06E1-2233-365C-538D-8A402FB65989}"/>
          </ac:spMkLst>
        </pc:spChg>
        <pc:spChg chg="add mod">
          <ac:chgData name="Noémie Spiller" userId="e4bebb1e-116a-4f15-b3ae-274db878ded7" providerId="ADAL" clId="{92417A45-7289-4448-A542-791F8075DB55}" dt="2023-07-15T09:18:29.164" v="9108" actId="1076"/>
          <ac:spMkLst>
            <pc:docMk/>
            <pc:sldMk cId="3063743889" sldId="365"/>
            <ac:spMk id="9" creationId="{C97EBD26-4B5C-8BD6-CCEB-ECF7FB55DDE6}"/>
          </ac:spMkLst>
        </pc:spChg>
        <pc:spChg chg="add mod">
          <ac:chgData name="Noémie Spiller" userId="e4bebb1e-116a-4f15-b3ae-274db878ded7" providerId="ADAL" clId="{92417A45-7289-4448-A542-791F8075DB55}" dt="2023-07-15T09:18:26.239" v="9107" actId="1076"/>
          <ac:spMkLst>
            <pc:docMk/>
            <pc:sldMk cId="3063743889" sldId="365"/>
            <ac:spMk id="10" creationId="{5132EE13-AE93-0EFB-DA42-ACB3DF5B69BE}"/>
          </ac:spMkLst>
        </pc:spChg>
        <pc:spChg chg="add mod">
          <ac:chgData name="Noémie Spiller" userId="e4bebb1e-116a-4f15-b3ae-274db878ded7" providerId="ADAL" clId="{92417A45-7289-4448-A542-791F8075DB55}" dt="2023-07-15T09:18:23.008" v="9106" actId="1076"/>
          <ac:spMkLst>
            <pc:docMk/>
            <pc:sldMk cId="3063743889" sldId="365"/>
            <ac:spMk id="11" creationId="{53B8FD2C-39FE-D2B6-465C-E077189FB88F}"/>
          </ac:spMkLst>
        </pc:spChg>
        <pc:spChg chg="mod">
          <ac:chgData name="Noémie Spiller" userId="e4bebb1e-116a-4f15-b3ae-274db878ded7" providerId="ADAL" clId="{92417A45-7289-4448-A542-791F8075DB55}" dt="2023-07-14T21:01:27.264" v="8985" actId="20577"/>
          <ac:spMkLst>
            <pc:docMk/>
            <pc:sldMk cId="3063743889" sldId="365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4T20:31:20.437" v="7608" actId="14100"/>
          <ac:picMkLst>
            <pc:docMk/>
            <pc:sldMk cId="3063743889" sldId="365"/>
            <ac:picMk id="6" creationId="{A279CA94-B708-E526-787D-5A9777266F69}"/>
          </ac:picMkLst>
        </pc:picChg>
        <pc:cxnChg chg="add mod">
          <ac:chgData name="Noémie Spiller" userId="e4bebb1e-116a-4f15-b3ae-274db878ded7" providerId="ADAL" clId="{92417A45-7289-4448-A542-791F8075DB55}" dt="2023-07-15T09:18:49.944" v="9110" actId="13822"/>
          <ac:cxnSpMkLst>
            <pc:docMk/>
            <pc:sldMk cId="3063743889" sldId="365"/>
            <ac:cxnSpMk id="13" creationId="{C7486D37-D764-298B-528D-198E9500252C}"/>
          </ac:cxnSpMkLst>
        </pc:cxnChg>
        <pc:cxnChg chg="add mod">
          <ac:chgData name="Noémie Spiller" userId="e4bebb1e-116a-4f15-b3ae-274db878ded7" providerId="ADAL" clId="{92417A45-7289-4448-A542-791F8075DB55}" dt="2023-07-15T09:19:23.439" v="9116" actId="14100"/>
          <ac:cxnSpMkLst>
            <pc:docMk/>
            <pc:sldMk cId="3063743889" sldId="365"/>
            <ac:cxnSpMk id="16" creationId="{9DB8F128-1449-637E-0230-62D54C9FC70B}"/>
          </ac:cxnSpMkLst>
        </pc:cxnChg>
        <pc:cxnChg chg="add mod">
          <ac:chgData name="Noémie Spiller" userId="e4bebb1e-116a-4f15-b3ae-274db878ded7" providerId="ADAL" clId="{92417A45-7289-4448-A542-791F8075DB55}" dt="2023-07-15T09:19:16.310" v="9115" actId="14100"/>
          <ac:cxnSpMkLst>
            <pc:docMk/>
            <pc:sldMk cId="3063743889" sldId="365"/>
            <ac:cxnSpMk id="19" creationId="{76B30F7E-A378-1C71-6D39-54E97D4633B3}"/>
          </ac:cxnSpMkLst>
        </pc:cxnChg>
        <pc:cxnChg chg="add">
          <ac:chgData name="Noémie Spiller" userId="e4bebb1e-116a-4f15-b3ae-274db878ded7" providerId="ADAL" clId="{92417A45-7289-4448-A542-791F8075DB55}" dt="2023-07-15T09:19:36.193" v="9117" actId="11529"/>
          <ac:cxnSpMkLst>
            <pc:docMk/>
            <pc:sldMk cId="3063743889" sldId="365"/>
            <ac:cxnSpMk id="23" creationId="{B927CDA4-8578-F272-4EAA-F96DDA1818E1}"/>
          </ac:cxnSpMkLst>
        </pc:cxnChg>
      </pc:sldChg>
      <pc:sldChg chg="addSp delSp modSp mod modClrScheme chgLayout">
        <pc:chgData name="Noémie Spiller" userId="e4bebb1e-116a-4f15-b3ae-274db878ded7" providerId="ADAL" clId="{92417A45-7289-4448-A542-791F8075DB55}" dt="2023-07-14T20:49:03.720" v="8828" actId="26606"/>
        <pc:sldMkLst>
          <pc:docMk/>
          <pc:sldMk cId="1510700727" sldId="366"/>
        </pc:sldMkLst>
        <pc:spChg chg="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2" creationId="{711EB639-B5B4-1898-F95C-251276CDCE8A}"/>
          </ac:spMkLst>
        </pc:spChg>
        <pc:spChg chg="mod modVis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3" creationId="{41447556-7388-EBA5-38AD-B38EA612C94C}"/>
          </ac:spMkLst>
        </pc:spChg>
        <pc:spChg chg="mod or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4" creationId="{85814CD9-9D42-2B05-ACC5-0416562798DE}"/>
          </ac:spMkLst>
        </pc:spChg>
        <pc:spChg chg="del mod">
          <ac:chgData name="Noémie Spiller" userId="e4bebb1e-116a-4f15-b3ae-274db878ded7" providerId="ADAL" clId="{92417A45-7289-4448-A542-791F8075DB55}" dt="2023-07-14T20:48:48.312" v="8823" actId="26606"/>
          <ac:spMkLst>
            <pc:docMk/>
            <pc:sldMk cId="1510700727" sldId="366"/>
            <ac:spMk id="5" creationId="{A2967FA9-0661-4748-EBFA-ED131685EFAE}"/>
          </ac:spMkLst>
        </pc:spChg>
        <pc:spChg chg="add del 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11" creationId="{64603AFE-B148-74B4-79FC-4EF8AD8C586C}"/>
          </ac:spMkLst>
        </pc:spChg>
        <pc:spChg chg="add del mod">
          <ac:chgData name="Noémie Spiller" userId="e4bebb1e-116a-4f15-b3ae-274db878ded7" providerId="ADAL" clId="{92417A45-7289-4448-A542-791F8075DB55}" dt="2023-07-14T20:49:02.016" v="8825" actId="26606"/>
          <ac:spMkLst>
            <pc:docMk/>
            <pc:sldMk cId="1510700727" sldId="366"/>
            <ac:spMk id="16" creationId="{042D58A7-C2EC-9F84-E3CE-85BD7EE6A578}"/>
          </ac:spMkLst>
        </pc:spChg>
        <pc:spChg chg="add del mod">
          <ac:chgData name="Noémie Spiller" userId="e4bebb1e-116a-4f15-b3ae-274db878ded7" providerId="ADAL" clId="{92417A45-7289-4448-A542-791F8075DB55}" dt="2023-07-14T20:49:03.709" v="8827" actId="26606"/>
          <ac:spMkLst>
            <pc:docMk/>
            <pc:sldMk cId="1510700727" sldId="366"/>
            <ac:spMk id="18" creationId="{7241AB3F-1F21-5E0C-F18A-C18D9A1AB5A7}"/>
          </ac:spMkLst>
        </pc:spChg>
        <pc:spChg chg="add 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20" creationId="{042D58A7-C2EC-9F84-E3CE-85BD7EE6A578}"/>
          </ac:spMkLst>
        </pc:spChg>
        <pc:picChg chg="add del">
          <ac:chgData name="Noémie Spiller" userId="e4bebb1e-116a-4f15-b3ae-274db878ded7" providerId="ADAL" clId="{92417A45-7289-4448-A542-791F8075DB55}" dt="2023-07-14T20:48:37.459" v="8822" actId="478"/>
          <ac:picMkLst>
            <pc:docMk/>
            <pc:sldMk cId="1510700727" sldId="366"/>
            <ac:picMk id="7" creationId="{EEB870FA-8457-0D4F-F12B-D527684695C6}"/>
          </ac:picMkLst>
        </pc:picChg>
        <pc:picChg chg="add mod ord">
          <ac:chgData name="Noémie Spiller" userId="e4bebb1e-116a-4f15-b3ae-274db878ded7" providerId="ADAL" clId="{92417A45-7289-4448-A542-791F8075DB55}" dt="2023-07-14T20:49:03.720" v="8828" actId="26606"/>
          <ac:picMkLst>
            <pc:docMk/>
            <pc:sldMk cId="1510700727" sldId="366"/>
            <ac:picMk id="8" creationId="{DED16DF4-37DE-5D5F-D830-8E4FA45962D3}"/>
          </ac:picMkLst>
        </pc:picChg>
      </pc:sldChg>
      <pc:sldChg chg="modSp new del mod">
        <pc:chgData name="Noémie Spiller" userId="e4bebb1e-116a-4f15-b3ae-274db878ded7" providerId="ADAL" clId="{92417A45-7289-4448-A542-791F8075DB55}" dt="2023-07-13T17:41:24.538" v="1917" actId="47"/>
        <pc:sldMkLst>
          <pc:docMk/>
          <pc:sldMk cId="331725106" sldId="367"/>
        </pc:sldMkLst>
        <pc:spChg chg="mod">
          <ac:chgData name="Noémie Spiller" userId="e4bebb1e-116a-4f15-b3ae-274db878ded7" providerId="ADAL" clId="{92417A45-7289-4448-A542-791F8075DB55}" dt="2023-07-12T14:27:34.590" v="20" actId="20577"/>
          <ac:spMkLst>
            <pc:docMk/>
            <pc:sldMk cId="331725106" sldId="367"/>
            <ac:spMk id="2" creationId="{5054B48D-1685-C520-43E5-74958B241C58}"/>
          </ac:spMkLst>
        </pc:spChg>
      </pc:sldChg>
      <pc:sldChg chg="new del">
        <pc:chgData name="Noémie Spiller" userId="e4bebb1e-116a-4f15-b3ae-274db878ded7" providerId="ADAL" clId="{92417A45-7289-4448-A542-791F8075DB55}" dt="2023-07-12T14:27:46.042" v="23" actId="47"/>
        <pc:sldMkLst>
          <pc:docMk/>
          <pc:sldMk cId="2241316892" sldId="368"/>
        </pc:sldMkLst>
      </pc:sldChg>
      <pc:sldChg chg="modSp new del mod ord">
        <pc:chgData name="Noémie Spiller" userId="e4bebb1e-116a-4f15-b3ae-274db878ded7" providerId="ADAL" clId="{92417A45-7289-4448-A542-791F8075DB55}" dt="2023-07-14T13:17:53.075" v="5729" actId="47"/>
        <pc:sldMkLst>
          <pc:docMk/>
          <pc:sldMk cId="4071080744" sldId="369"/>
        </pc:sldMkLst>
        <pc:spChg chg="mod">
          <ac:chgData name="Noémie Spiller" userId="e4bebb1e-116a-4f15-b3ae-274db878ded7" providerId="ADAL" clId="{92417A45-7289-4448-A542-791F8075DB55}" dt="2023-07-13T15:19:51.753" v="1578" actId="20577"/>
          <ac:spMkLst>
            <pc:docMk/>
            <pc:sldMk cId="4071080744" sldId="369"/>
            <ac:spMk id="4" creationId="{87DBBCCE-3DC1-835F-A80F-CEE70EF19596}"/>
          </ac:spMkLst>
        </pc:spChg>
      </pc:sldChg>
      <pc:sldChg chg="add">
        <pc:chgData name="Noémie Spiller" userId="e4bebb1e-116a-4f15-b3ae-274db878ded7" providerId="ADAL" clId="{92417A45-7289-4448-A542-791F8075DB55}" dt="2023-07-13T09:58:03.719" v="53"/>
        <pc:sldMkLst>
          <pc:docMk/>
          <pc:sldMk cId="1757712717" sldId="370"/>
        </pc:sldMkLst>
      </pc:sldChg>
      <pc:sldChg chg="addSp modSp add mod ord modClrScheme chgLayout modNotesTx">
        <pc:chgData name="Noémie Spiller" userId="e4bebb1e-116a-4f15-b3ae-274db878ded7" providerId="ADAL" clId="{92417A45-7289-4448-A542-791F8075DB55}" dt="2023-07-13T12:06:07.020" v="147" actId="20577"/>
        <pc:sldMkLst>
          <pc:docMk/>
          <pc:sldMk cId="278838638" sldId="371"/>
        </pc:sldMkLst>
        <pc:spChg chg="mod">
          <ac:chgData name="Noémie Spiller" userId="e4bebb1e-116a-4f15-b3ae-274db878ded7" providerId="ADAL" clId="{92417A45-7289-4448-A542-791F8075DB55}" dt="2023-07-13T12:01:52.845" v="96" actId="26606"/>
          <ac:spMkLst>
            <pc:docMk/>
            <pc:sldMk cId="278838638" sldId="371"/>
            <ac:spMk id="2" creationId="{3094F38D-7038-2888-E0C6-FD78AC1A468C}"/>
          </ac:spMkLst>
        </pc:spChg>
        <pc:spChg chg="mod">
          <ac:chgData name="Noémie Spiller" userId="e4bebb1e-116a-4f15-b3ae-274db878ded7" providerId="ADAL" clId="{92417A45-7289-4448-A542-791F8075DB55}" dt="2023-07-13T12:01:52.845" v="96" actId="26606"/>
          <ac:spMkLst>
            <pc:docMk/>
            <pc:sldMk cId="278838638" sldId="371"/>
            <ac:spMk id="3" creationId="{F0CB56B1-6E07-8AF3-7229-E8C57F7ADA82}"/>
          </ac:spMkLst>
        </pc:spChg>
        <pc:spChg chg="mod">
          <ac:chgData name="Noémie Spiller" userId="e4bebb1e-116a-4f15-b3ae-274db878ded7" providerId="ADAL" clId="{92417A45-7289-4448-A542-791F8075DB55}" dt="2023-07-13T12:02:16.267" v="112" actId="20577"/>
          <ac:spMkLst>
            <pc:docMk/>
            <pc:sldMk cId="278838638" sldId="371"/>
            <ac:spMk id="4" creationId="{2DF4F676-CF85-5C59-EBCC-796E9FB86650}"/>
          </ac:spMkLst>
        </pc:spChg>
        <pc:spChg chg="mod">
          <ac:chgData name="Noémie Spiller" userId="e4bebb1e-116a-4f15-b3ae-274db878ded7" providerId="ADAL" clId="{92417A45-7289-4448-A542-791F8075DB55}" dt="2023-07-13T12:02:23.487" v="113" actId="20577"/>
          <ac:spMkLst>
            <pc:docMk/>
            <pc:sldMk cId="278838638" sldId="371"/>
            <ac:spMk id="5" creationId="{2E0EE23E-C678-3801-2BBB-BDE650BB6828}"/>
          </ac:spMkLst>
        </pc:spChg>
        <pc:spChg chg="add mod">
          <ac:chgData name="Noémie Spiller" userId="e4bebb1e-116a-4f15-b3ae-274db878ded7" providerId="ADAL" clId="{92417A45-7289-4448-A542-791F8075DB55}" dt="2023-07-13T12:03:34.079" v="120" actId="1076"/>
          <ac:spMkLst>
            <pc:docMk/>
            <pc:sldMk cId="278838638" sldId="371"/>
            <ac:spMk id="6" creationId="{C8F7BDFD-0F3A-E0C3-78A1-E46D47EF1415}"/>
          </ac:spMkLst>
        </pc:spChg>
        <pc:picChg chg="add mod">
          <ac:chgData name="Noémie Spiller" userId="e4bebb1e-116a-4f15-b3ae-274db878ded7" providerId="ADAL" clId="{92417A45-7289-4448-A542-791F8075DB55}" dt="2023-07-13T12:01:52.845" v="96" actId="26606"/>
          <ac:picMkLst>
            <pc:docMk/>
            <pc:sldMk cId="278838638" sldId="371"/>
            <ac:picMk id="1026" creationId="{378C8C7F-58DE-F7BA-4C04-E1055B454909}"/>
          </ac:picMkLst>
        </pc:picChg>
      </pc:sldChg>
      <pc:sldChg chg="add del">
        <pc:chgData name="Noémie Spiller" userId="e4bebb1e-116a-4f15-b3ae-274db878ded7" providerId="ADAL" clId="{92417A45-7289-4448-A542-791F8075DB55}" dt="2023-07-13T09:58:07.324" v="54" actId="47"/>
        <pc:sldMkLst>
          <pc:docMk/>
          <pc:sldMk cId="1030932155" sldId="371"/>
        </pc:sldMkLst>
      </pc:sldChg>
      <pc:sldChg chg="modSp add mod modNotesTx">
        <pc:chgData name="Noémie Spiller" userId="e4bebb1e-116a-4f15-b3ae-274db878ded7" providerId="ADAL" clId="{92417A45-7289-4448-A542-791F8075DB55}" dt="2023-07-13T12:15:18.541" v="493" actId="20577"/>
        <pc:sldMkLst>
          <pc:docMk/>
          <pc:sldMk cId="803785437" sldId="372"/>
        </pc:sldMkLst>
        <pc:spChg chg="mod">
          <ac:chgData name="Noémie Spiller" userId="e4bebb1e-116a-4f15-b3ae-274db878ded7" providerId="ADAL" clId="{92417A45-7289-4448-A542-791F8075DB55}" dt="2023-07-13T12:15:18.541" v="493" actId="20577"/>
          <ac:spMkLst>
            <pc:docMk/>
            <pc:sldMk cId="803785437" sldId="372"/>
            <ac:spMk id="5" creationId="{2E0EE23E-C678-3801-2BBB-BDE650BB6828}"/>
          </ac:spMkLst>
        </pc:spChg>
        <pc:spChg chg="mod">
          <ac:chgData name="Noémie Spiller" userId="e4bebb1e-116a-4f15-b3ae-274db878ded7" providerId="ADAL" clId="{92417A45-7289-4448-A542-791F8075DB55}" dt="2023-07-13T12:08:23.727" v="153" actId="1076"/>
          <ac:spMkLst>
            <pc:docMk/>
            <pc:sldMk cId="803785437" sldId="372"/>
            <ac:spMk id="6" creationId="{C8F7BDFD-0F3A-E0C3-78A1-E46D47EF1415}"/>
          </ac:spMkLst>
        </pc:spChg>
        <pc:picChg chg="mod">
          <ac:chgData name="Noémie Spiller" userId="e4bebb1e-116a-4f15-b3ae-274db878ded7" providerId="ADAL" clId="{92417A45-7289-4448-A542-791F8075DB55}" dt="2023-07-13T12:10:25.865" v="479" actId="1076"/>
          <ac:picMkLst>
            <pc:docMk/>
            <pc:sldMk cId="803785437" sldId="372"/>
            <ac:picMk id="1026" creationId="{378C8C7F-58DE-F7BA-4C04-E1055B454909}"/>
          </ac:picMkLst>
        </pc:picChg>
      </pc:sldChg>
      <pc:sldChg chg="modSp add mod modNotesTx">
        <pc:chgData name="Noémie Spiller" userId="e4bebb1e-116a-4f15-b3ae-274db878ded7" providerId="ADAL" clId="{92417A45-7289-4448-A542-791F8075DB55}" dt="2023-07-14T09:43:56.729" v="3103" actId="1076"/>
        <pc:sldMkLst>
          <pc:docMk/>
          <pc:sldMk cId="137461282" sldId="373"/>
        </pc:sldMkLst>
        <pc:spChg chg="mod">
          <ac:chgData name="Noémie Spiller" userId="e4bebb1e-116a-4f15-b3ae-274db878ded7" providerId="ADAL" clId="{92417A45-7289-4448-A542-791F8075DB55}" dt="2023-07-13T12:16:46.578" v="501" actId="20577"/>
          <ac:spMkLst>
            <pc:docMk/>
            <pc:sldMk cId="137461282" sldId="373"/>
            <ac:spMk id="4" creationId="{2DF4F676-CF85-5C59-EBCC-796E9FB86650}"/>
          </ac:spMkLst>
        </pc:spChg>
        <pc:spChg chg="mod">
          <ac:chgData name="Noémie Spiller" userId="e4bebb1e-116a-4f15-b3ae-274db878ded7" providerId="ADAL" clId="{92417A45-7289-4448-A542-791F8075DB55}" dt="2023-07-13T12:22:10.588" v="711" actId="20577"/>
          <ac:spMkLst>
            <pc:docMk/>
            <pc:sldMk cId="137461282" sldId="373"/>
            <ac:spMk id="5" creationId="{2E0EE23E-C678-3801-2BBB-BDE650BB6828}"/>
          </ac:spMkLst>
        </pc:spChg>
        <pc:spChg chg="mod">
          <ac:chgData name="Noémie Spiller" userId="e4bebb1e-116a-4f15-b3ae-274db878ded7" providerId="ADAL" clId="{92417A45-7289-4448-A542-791F8075DB55}" dt="2023-07-14T09:43:56.729" v="3103" actId="1076"/>
          <ac:spMkLst>
            <pc:docMk/>
            <pc:sldMk cId="137461282" sldId="373"/>
            <ac:spMk id="6" creationId="{C8F7BDFD-0F3A-E0C3-78A1-E46D47EF1415}"/>
          </ac:spMkLst>
        </pc:spChg>
      </pc:sldChg>
      <pc:sldChg chg="addSp delSp modSp add mod modClrScheme chgLayout modNotesTx">
        <pc:chgData name="Noémie Spiller" userId="e4bebb1e-116a-4f15-b3ae-274db878ded7" providerId="ADAL" clId="{92417A45-7289-4448-A542-791F8075DB55}" dt="2023-07-15T12:49:32.434" v="9317" actId="20577"/>
        <pc:sldMkLst>
          <pc:docMk/>
          <pc:sldMk cId="2326476103" sldId="374"/>
        </pc:sldMkLst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2" creationId="{3094F38D-7038-2888-E0C6-FD78AC1A468C}"/>
          </ac:spMkLst>
        </pc:spChg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3" creationId="{F0CB56B1-6E07-8AF3-7229-E8C57F7ADA82}"/>
          </ac:spMkLst>
        </pc:spChg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4" creationId="{2DF4F676-CF85-5C59-EBCC-796E9FB86650}"/>
          </ac:spMkLst>
        </pc:spChg>
        <pc:spChg chg="del">
          <ac:chgData name="Noémie Spiller" userId="e4bebb1e-116a-4f15-b3ae-274db878ded7" providerId="ADAL" clId="{92417A45-7289-4448-A542-791F8075DB55}" dt="2023-07-13T12:41:24.163" v="842" actId="478"/>
          <ac:spMkLst>
            <pc:docMk/>
            <pc:sldMk cId="2326476103" sldId="374"/>
            <ac:spMk id="5" creationId="{2E0EE23E-C678-3801-2BBB-BDE650BB6828}"/>
          </ac:spMkLst>
        </pc:spChg>
        <pc:spChg chg="del mod">
          <ac:chgData name="Noémie Spiller" userId="e4bebb1e-116a-4f15-b3ae-274db878ded7" providerId="ADAL" clId="{92417A45-7289-4448-A542-791F8075DB55}" dt="2023-07-13T14:51:04.114" v="1215" actId="478"/>
          <ac:spMkLst>
            <pc:docMk/>
            <pc:sldMk cId="2326476103" sldId="374"/>
            <ac:spMk id="6" creationId="{C8F7BDFD-0F3A-E0C3-78A1-E46D47EF1415}"/>
          </ac:spMkLst>
        </pc:spChg>
        <pc:spChg chg="add del">
          <ac:chgData name="Noémie Spiller" userId="e4bebb1e-116a-4f15-b3ae-274db878ded7" providerId="ADAL" clId="{92417A45-7289-4448-A542-791F8075DB55}" dt="2023-07-13T12:36:05.096" v="837" actId="22"/>
          <ac:spMkLst>
            <pc:docMk/>
            <pc:sldMk cId="2326476103" sldId="374"/>
            <ac:spMk id="9" creationId="{75BC251C-77C9-9DB1-E224-8A5C7F254FCF}"/>
          </ac:spMkLst>
        </pc:spChg>
        <pc:spChg chg="add del mod">
          <ac:chgData name="Noémie Spiller" userId="e4bebb1e-116a-4f15-b3ae-274db878ded7" providerId="ADAL" clId="{92417A45-7289-4448-A542-791F8075DB55}" dt="2023-07-13T12:41:26.766" v="843" actId="478"/>
          <ac:spMkLst>
            <pc:docMk/>
            <pc:sldMk cId="2326476103" sldId="374"/>
            <ac:spMk id="13" creationId="{413611A3-3982-5654-4801-6B6EB2AE2DE6}"/>
          </ac:spMkLst>
        </pc:spChg>
        <pc:spChg chg="add mod">
          <ac:chgData name="Noémie Spiller" userId="e4bebb1e-116a-4f15-b3ae-274db878ded7" providerId="ADAL" clId="{92417A45-7289-4448-A542-791F8075DB55}" dt="2023-07-13T14:51:09.083" v="1217" actId="1076"/>
          <ac:spMkLst>
            <pc:docMk/>
            <pc:sldMk cId="2326476103" sldId="374"/>
            <ac:spMk id="16" creationId="{7EBA8746-50B3-3517-FF73-0E66A98FD3C4}"/>
          </ac:spMkLst>
        </pc:spChg>
        <pc:spChg chg="add del 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1031" creationId="{1AA10326-48E1-0D51-0BC3-875A20376F13}"/>
          </ac:spMkLst>
        </pc:spChg>
        <pc:graphicFrameChg chg="add del modGraphic">
          <ac:chgData name="Noémie Spiller" userId="e4bebb1e-116a-4f15-b3ae-274db878ded7" providerId="ADAL" clId="{92417A45-7289-4448-A542-791F8075DB55}" dt="2023-07-13T12:41:15.098" v="838" actId="478"/>
          <ac:graphicFrameMkLst>
            <pc:docMk/>
            <pc:sldMk cId="2326476103" sldId="374"/>
            <ac:graphicFrameMk id="7" creationId="{DCC030A6-DEA2-C99B-1F17-BF60B628B556}"/>
          </ac:graphicFrameMkLst>
        </pc:graphicFrameChg>
        <pc:picChg chg="add del mod">
          <ac:chgData name="Noémie Spiller" userId="e4bebb1e-116a-4f15-b3ae-274db878ded7" providerId="ADAL" clId="{92417A45-7289-4448-A542-791F8075DB55}" dt="2023-07-13T14:50:36.834" v="1209" actId="478"/>
          <ac:picMkLst>
            <pc:docMk/>
            <pc:sldMk cId="2326476103" sldId="374"/>
            <ac:picMk id="11" creationId="{DC85F781-46FB-8048-B23C-47FE449B4211}"/>
          </ac:picMkLst>
        </pc:picChg>
        <pc:picChg chg="add del mod">
          <ac:chgData name="Noémie Spiller" userId="e4bebb1e-116a-4f15-b3ae-274db878ded7" providerId="ADAL" clId="{92417A45-7289-4448-A542-791F8075DB55}" dt="2023-07-13T14:51:13.895" v="1218" actId="1076"/>
          <ac:picMkLst>
            <pc:docMk/>
            <pc:sldMk cId="2326476103" sldId="374"/>
            <ac:picMk id="15" creationId="{04BC137B-EC0D-24DD-0919-AA285D409BE6}"/>
          </ac:picMkLst>
        </pc:picChg>
        <pc:picChg chg="mod ord">
          <ac:chgData name="Noémie Spiller" userId="e4bebb1e-116a-4f15-b3ae-274db878ded7" providerId="ADAL" clId="{92417A45-7289-4448-A542-791F8075DB55}" dt="2023-07-13T14:50:47.202" v="1213" actId="1076"/>
          <ac:picMkLst>
            <pc:docMk/>
            <pc:sldMk cId="2326476103" sldId="374"/>
            <ac:picMk id="1026" creationId="{378C8C7F-58DE-F7BA-4C04-E1055B454909}"/>
          </ac:picMkLst>
        </pc:picChg>
      </pc:sldChg>
      <pc:sldChg chg="addSp modSp add mod ord">
        <pc:chgData name="Noémie Spiller" userId="e4bebb1e-116a-4f15-b3ae-274db878ded7" providerId="ADAL" clId="{92417A45-7289-4448-A542-791F8075DB55}" dt="2023-07-15T09:24:42.554" v="9249" actId="14100"/>
        <pc:sldMkLst>
          <pc:docMk/>
          <pc:sldMk cId="1474943790" sldId="375"/>
        </pc:sldMkLst>
        <pc:spChg chg="mod">
          <ac:chgData name="Noémie Spiller" userId="e4bebb1e-116a-4f15-b3ae-274db878ded7" providerId="ADAL" clId="{92417A45-7289-4448-A542-791F8075DB55}" dt="2023-07-14T21:05:05.800" v="9028" actId="20577"/>
          <ac:spMkLst>
            <pc:docMk/>
            <pc:sldMk cId="1474943790" sldId="375"/>
            <ac:spMk id="4" creationId="{5EC51E62-AF43-2CF9-5945-D5BC3D58F7A8}"/>
          </ac:spMkLst>
        </pc:spChg>
        <pc:spChg chg="mod">
          <ac:chgData name="Noémie Spiller" userId="e4bebb1e-116a-4f15-b3ae-274db878ded7" providerId="ADAL" clId="{92417A45-7289-4448-A542-791F8075DB55}" dt="2023-07-15T09:24:17.453" v="9246" actId="1076"/>
          <ac:spMkLst>
            <pc:docMk/>
            <pc:sldMk cId="1474943790" sldId="375"/>
            <ac:spMk id="14" creationId="{CA83DB73-BA7D-E9D6-26CD-69C10894DE44}"/>
          </ac:spMkLst>
        </pc:spChg>
        <pc:spChg chg="mod">
          <ac:chgData name="Noémie Spiller" userId="e4bebb1e-116a-4f15-b3ae-274db878ded7" providerId="ADAL" clId="{92417A45-7289-4448-A542-791F8075DB55}" dt="2023-07-15T09:24:42.554" v="9249" actId="14100"/>
          <ac:spMkLst>
            <pc:docMk/>
            <pc:sldMk cId="1474943790" sldId="375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5T09:24:12.276" v="9245" actId="1076"/>
          <ac:picMkLst>
            <pc:docMk/>
            <pc:sldMk cId="1474943790" sldId="375"/>
            <ac:picMk id="3074" creationId="{846DCC7F-02B1-9228-30BA-681C347C97E3}"/>
          </ac:picMkLst>
        </pc:picChg>
      </pc:sldChg>
      <pc:sldChg chg="modSp add del mod">
        <pc:chgData name="Noémie Spiller" userId="e4bebb1e-116a-4f15-b3ae-274db878ded7" providerId="ADAL" clId="{92417A45-7289-4448-A542-791F8075DB55}" dt="2023-07-14T20:23:11.894" v="7455" actId="47"/>
        <pc:sldMkLst>
          <pc:docMk/>
          <pc:sldMk cId="4091249025" sldId="376"/>
        </pc:sldMkLst>
        <pc:spChg chg="mod">
          <ac:chgData name="Noémie Spiller" userId="e4bebb1e-116a-4f15-b3ae-274db878ded7" providerId="ADAL" clId="{92417A45-7289-4448-A542-791F8075DB55}" dt="2023-07-13T12:58:21.113" v="1128" actId="20577"/>
          <ac:spMkLst>
            <pc:docMk/>
            <pc:sldMk cId="4091249025" sldId="376"/>
            <ac:spMk id="4" creationId="{5EC51E62-AF43-2CF9-5945-D5BC3D58F7A8}"/>
          </ac:spMkLst>
        </pc:spChg>
      </pc:sldChg>
      <pc:sldChg chg="addSp delSp modSp add mod modNotesTx">
        <pc:chgData name="Noémie Spiller" userId="e4bebb1e-116a-4f15-b3ae-274db878ded7" providerId="ADAL" clId="{92417A45-7289-4448-A542-791F8075DB55}" dt="2023-07-14T20:01:45.253" v="7391" actId="1076"/>
        <pc:sldMkLst>
          <pc:docMk/>
          <pc:sldMk cId="582699299" sldId="377"/>
        </pc:sldMkLst>
        <pc:spChg chg="del">
          <ac:chgData name="Noémie Spiller" userId="e4bebb1e-116a-4f15-b3ae-274db878ded7" providerId="ADAL" clId="{92417A45-7289-4448-A542-791F8075DB55}" dt="2023-07-13T14:51:38.952" v="1224" actId="478"/>
          <ac:spMkLst>
            <pc:docMk/>
            <pc:sldMk cId="582699299" sldId="377"/>
            <ac:spMk id="6" creationId="{C8F7BDFD-0F3A-E0C3-78A1-E46D47EF1415}"/>
          </ac:spMkLst>
        </pc:spChg>
        <pc:spChg chg="add mod">
          <ac:chgData name="Noémie Spiller" userId="e4bebb1e-116a-4f15-b3ae-274db878ded7" providerId="ADAL" clId="{92417A45-7289-4448-A542-791F8075DB55}" dt="2023-07-14T20:01:45.253" v="7391" actId="1076"/>
          <ac:spMkLst>
            <pc:docMk/>
            <pc:sldMk cId="582699299" sldId="377"/>
            <ac:spMk id="20" creationId="{3CBA4512-6869-8396-D519-378C9A301EA0}"/>
          </ac:spMkLst>
        </pc:spChg>
        <pc:picChg chg="add mod">
          <ac:chgData name="Noémie Spiller" userId="e4bebb1e-116a-4f15-b3ae-274db878ded7" providerId="ADAL" clId="{92417A45-7289-4448-A542-791F8075DB55}" dt="2023-07-13T14:53:33.923" v="1242" actId="1076"/>
          <ac:picMkLst>
            <pc:docMk/>
            <pc:sldMk cId="582699299" sldId="377"/>
            <ac:picMk id="7" creationId="{11D7AFA3-EBD9-0321-9911-ACB7C673B0BB}"/>
          </ac:picMkLst>
        </pc:picChg>
        <pc:picChg chg="add del mod">
          <ac:chgData name="Noémie Spiller" userId="e4bebb1e-116a-4f15-b3ae-274db878ded7" providerId="ADAL" clId="{92417A45-7289-4448-A542-791F8075DB55}" dt="2023-07-13T14:39:32.333" v="1182" actId="478"/>
          <ac:picMkLst>
            <pc:docMk/>
            <pc:sldMk cId="582699299" sldId="377"/>
            <ac:picMk id="9" creationId="{85DE2E39-9E6A-EEA8-029B-A60DA1610381}"/>
          </ac:picMkLst>
        </pc:picChg>
        <pc:picChg chg="del mod">
          <ac:chgData name="Noémie Spiller" userId="e4bebb1e-116a-4f15-b3ae-274db878ded7" providerId="ADAL" clId="{92417A45-7289-4448-A542-791F8075DB55}" dt="2023-07-13T14:51:26.072" v="1219" actId="478"/>
          <ac:picMkLst>
            <pc:docMk/>
            <pc:sldMk cId="582699299" sldId="377"/>
            <ac:picMk id="11" creationId="{DC85F781-46FB-8048-B23C-47FE449B4211}"/>
          </ac:picMkLst>
        </pc:picChg>
        <pc:picChg chg="add mod">
          <ac:chgData name="Noémie Spiller" userId="e4bebb1e-116a-4f15-b3ae-274db878ded7" providerId="ADAL" clId="{92417A45-7289-4448-A542-791F8075DB55}" dt="2023-07-13T14:52:34.003" v="1236" actId="1076"/>
          <ac:picMkLst>
            <pc:docMk/>
            <pc:sldMk cId="582699299" sldId="377"/>
            <ac:picMk id="12" creationId="{5C5E01CF-45B7-7A5C-5DDF-C14924B699DF}"/>
          </ac:picMkLst>
        </pc:picChg>
        <pc:picChg chg="add mod ord">
          <ac:chgData name="Noémie Spiller" userId="e4bebb1e-116a-4f15-b3ae-274db878ded7" providerId="ADAL" clId="{92417A45-7289-4448-A542-791F8075DB55}" dt="2023-07-13T14:52:30.142" v="1235" actId="1076"/>
          <ac:picMkLst>
            <pc:docMk/>
            <pc:sldMk cId="582699299" sldId="377"/>
            <ac:picMk id="13" creationId="{0ACC9F68-7CCF-10E2-2912-845F3FC20777}"/>
          </ac:picMkLst>
        </pc:picChg>
        <pc:picChg chg="add mod">
          <ac:chgData name="Noémie Spiller" userId="e4bebb1e-116a-4f15-b3ae-274db878ded7" providerId="ADAL" clId="{92417A45-7289-4448-A542-791F8075DB55}" dt="2023-07-13T14:53:26.828" v="1240" actId="1076"/>
          <ac:picMkLst>
            <pc:docMk/>
            <pc:sldMk cId="582699299" sldId="377"/>
            <ac:picMk id="15" creationId="{5FD5A034-65D1-A8A0-2CCB-1D7D449A12D9}"/>
          </ac:picMkLst>
        </pc:picChg>
        <pc:picChg chg="add mod">
          <ac:chgData name="Noémie Spiller" userId="e4bebb1e-116a-4f15-b3ae-274db878ded7" providerId="ADAL" clId="{92417A45-7289-4448-A542-791F8075DB55}" dt="2023-07-13T14:54:04.628" v="1245" actId="1076"/>
          <ac:picMkLst>
            <pc:docMk/>
            <pc:sldMk cId="582699299" sldId="377"/>
            <ac:picMk id="17" creationId="{648C3917-5EDE-5029-7189-22A0E3B9B550}"/>
          </ac:picMkLst>
        </pc:picChg>
        <pc:picChg chg="add mod">
          <ac:chgData name="Noémie Spiller" userId="e4bebb1e-116a-4f15-b3ae-274db878ded7" providerId="ADAL" clId="{92417A45-7289-4448-A542-791F8075DB55}" dt="2023-07-13T14:54:26.343" v="1249" actId="1076"/>
          <ac:picMkLst>
            <pc:docMk/>
            <pc:sldMk cId="582699299" sldId="377"/>
            <ac:picMk id="19" creationId="{2969D720-5F30-B501-38DA-DA956239D59C}"/>
          </ac:picMkLst>
        </pc:picChg>
        <pc:picChg chg="del">
          <ac:chgData name="Noémie Spiller" userId="e4bebb1e-116a-4f15-b3ae-274db878ded7" providerId="ADAL" clId="{92417A45-7289-4448-A542-791F8075DB55}" dt="2023-07-13T14:25:24.653" v="1173" actId="478"/>
          <ac:picMkLst>
            <pc:docMk/>
            <pc:sldMk cId="582699299" sldId="377"/>
            <ac:picMk id="1026" creationId="{378C8C7F-58DE-F7BA-4C04-E1055B454909}"/>
          </ac:picMkLst>
        </pc:picChg>
      </pc:sldChg>
      <pc:sldChg chg="modSp new del mod">
        <pc:chgData name="Noémie Spiller" userId="e4bebb1e-116a-4f15-b3ae-274db878ded7" providerId="ADAL" clId="{92417A45-7289-4448-A542-791F8075DB55}" dt="2023-07-14T19:47:57.076" v="7313" actId="47"/>
        <pc:sldMkLst>
          <pc:docMk/>
          <pc:sldMk cId="3063241911" sldId="378"/>
        </pc:sldMkLst>
        <pc:spChg chg="mod">
          <ac:chgData name="Noémie Spiller" userId="e4bebb1e-116a-4f15-b3ae-274db878ded7" providerId="ADAL" clId="{92417A45-7289-4448-A542-791F8075DB55}" dt="2023-07-13T15:21:07.929" v="1610" actId="20577"/>
          <ac:spMkLst>
            <pc:docMk/>
            <pc:sldMk cId="3063241911" sldId="378"/>
            <ac:spMk id="4" creationId="{E5E33522-B2C2-BE0A-25D7-B5BCF38D7537}"/>
          </ac:spMkLst>
        </pc:spChg>
      </pc:sldChg>
      <pc:sldChg chg="modSp new del mod">
        <pc:chgData name="Noémie Spiller" userId="e4bebb1e-116a-4f15-b3ae-274db878ded7" providerId="ADAL" clId="{92417A45-7289-4448-A542-791F8075DB55}" dt="2023-07-14T19:48:02.974" v="7314" actId="47"/>
        <pc:sldMkLst>
          <pc:docMk/>
          <pc:sldMk cId="1274542945" sldId="379"/>
        </pc:sldMkLst>
        <pc:spChg chg="mod">
          <ac:chgData name="Noémie Spiller" userId="e4bebb1e-116a-4f15-b3ae-274db878ded7" providerId="ADAL" clId="{92417A45-7289-4448-A542-791F8075DB55}" dt="2023-07-13T15:21:34.148" v="1658" actId="20577"/>
          <ac:spMkLst>
            <pc:docMk/>
            <pc:sldMk cId="1274542945" sldId="379"/>
            <ac:spMk id="4" creationId="{20A10688-2108-0094-290A-3B351A008CAD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3T18:35:20.127" v="2240" actId="20577"/>
        <pc:sldMkLst>
          <pc:docMk/>
          <pc:sldMk cId="2201659993" sldId="380"/>
        </pc:sldMkLst>
        <pc:spChg chg="mod">
          <ac:chgData name="Noémie Spiller" userId="e4bebb1e-116a-4f15-b3ae-274db878ded7" providerId="ADAL" clId="{92417A45-7289-4448-A542-791F8075DB55}" dt="2023-07-13T18:30:02.598" v="2062" actId="26606"/>
          <ac:spMkLst>
            <pc:docMk/>
            <pc:sldMk cId="2201659993" sldId="380"/>
            <ac:spMk id="2" creationId="{311353DE-FBBC-3C09-A5D2-67336911CA41}"/>
          </ac:spMkLst>
        </pc:spChg>
        <pc:spChg chg="mod">
          <ac:chgData name="Noémie Spiller" userId="e4bebb1e-116a-4f15-b3ae-274db878ded7" providerId="ADAL" clId="{92417A45-7289-4448-A542-791F8075DB55}" dt="2023-07-13T18:30:02.598" v="2062" actId="26606"/>
          <ac:spMkLst>
            <pc:docMk/>
            <pc:sldMk cId="2201659993" sldId="380"/>
            <ac:spMk id="3" creationId="{04829E83-7916-36D7-9553-CD8FB192E838}"/>
          </ac:spMkLst>
        </pc:spChg>
        <pc:spChg chg="mod">
          <ac:chgData name="Noémie Spiller" userId="e4bebb1e-116a-4f15-b3ae-274db878ded7" providerId="ADAL" clId="{92417A45-7289-4448-A542-791F8075DB55}" dt="2023-07-13T18:35:20.127" v="2240" actId="20577"/>
          <ac:spMkLst>
            <pc:docMk/>
            <pc:sldMk cId="2201659993" sldId="380"/>
            <ac:spMk id="4" creationId="{EF394B16-D836-19E5-F7AA-7A567E08EA04}"/>
          </ac:spMkLst>
        </pc:spChg>
        <pc:spChg chg="del mod">
          <ac:chgData name="Noémie Spiller" userId="e4bebb1e-116a-4f15-b3ae-274db878ded7" providerId="ADAL" clId="{92417A45-7289-4448-A542-791F8075DB55}" dt="2023-07-13T18:29:52.945" v="2060" actId="478"/>
          <ac:spMkLst>
            <pc:docMk/>
            <pc:sldMk cId="2201659993" sldId="380"/>
            <ac:spMk id="5" creationId="{EF9A54D9-A347-5579-3DE9-E80746D6D6F1}"/>
          </ac:spMkLst>
        </pc:spChg>
        <pc:spChg chg="add del mod">
          <ac:chgData name="Noémie Spiller" userId="e4bebb1e-116a-4f15-b3ae-274db878ded7" providerId="ADAL" clId="{92417A45-7289-4448-A542-791F8075DB55}" dt="2023-07-13T18:29:54.877" v="2061" actId="478"/>
          <ac:spMkLst>
            <pc:docMk/>
            <pc:sldMk cId="2201659993" sldId="380"/>
            <ac:spMk id="9" creationId="{35023B9B-9D8D-A662-8A10-34B47765476C}"/>
          </ac:spMkLst>
        </pc:spChg>
        <pc:picChg chg="add mod">
          <ac:chgData name="Noémie Spiller" userId="e4bebb1e-116a-4f15-b3ae-274db878ded7" providerId="ADAL" clId="{92417A45-7289-4448-A542-791F8075DB55}" dt="2023-07-13T18:30:02.598" v="2062" actId="26606"/>
          <ac:picMkLst>
            <pc:docMk/>
            <pc:sldMk cId="2201659993" sldId="380"/>
            <ac:picMk id="7" creationId="{6A7670A0-A568-77DF-EF16-28615B9C481C}"/>
          </ac:picMkLst>
        </pc:picChg>
      </pc:sldChg>
      <pc:sldChg chg="addSp modSp new mod ord modNotesTx">
        <pc:chgData name="Noémie Spiller" userId="e4bebb1e-116a-4f15-b3ae-274db878ded7" providerId="ADAL" clId="{92417A45-7289-4448-A542-791F8075DB55}" dt="2023-07-14T09:41:52.586" v="3053"/>
        <pc:sldMkLst>
          <pc:docMk/>
          <pc:sldMk cId="2088177931" sldId="381"/>
        </pc:sldMkLst>
        <pc:spChg chg="mod">
          <ac:chgData name="Noémie Spiller" userId="e4bebb1e-116a-4f15-b3ae-274db878ded7" providerId="ADAL" clId="{92417A45-7289-4448-A542-791F8075DB55}" dt="2023-07-13T15:22:07.477" v="1714" actId="20577"/>
          <ac:spMkLst>
            <pc:docMk/>
            <pc:sldMk cId="2088177931" sldId="381"/>
            <ac:spMk id="4" creationId="{BD216278-A87F-E99D-191C-F2219D2AF1E7}"/>
          </ac:spMkLst>
        </pc:spChg>
        <pc:spChg chg="mod">
          <ac:chgData name="Noémie Spiller" userId="e4bebb1e-116a-4f15-b3ae-274db878ded7" providerId="ADAL" clId="{92417A45-7289-4448-A542-791F8075DB55}" dt="2023-07-13T18:47:24.590" v="2544" actId="313"/>
          <ac:spMkLst>
            <pc:docMk/>
            <pc:sldMk cId="2088177931" sldId="381"/>
            <ac:spMk id="5" creationId="{5C802DC9-BF6A-1186-4E99-1802FFBDB812}"/>
          </ac:spMkLst>
        </pc:spChg>
        <pc:picChg chg="add mod">
          <ac:chgData name="Noémie Spiller" userId="e4bebb1e-116a-4f15-b3ae-274db878ded7" providerId="ADAL" clId="{92417A45-7289-4448-A542-791F8075DB55}" dt="2023-07-13T18:47:05.205" v="2538" actId="1076"/>
          <ac:picMkLst>
            <pc:docMk/>
            <pc:sldMk cId="2088177931" sldId="381"/>
            <ac:picMk id="6" creationId="{0439D56F-56E6-3FCA-1903-652343A7FDD8}"/>
          </ac:picMkLst>
        </pc:picChg>
        <pc:picChg chg="add mod">
          <ac:chgData name="Noémie Spiller" userId="e4bebb1e-116a-4f15-b3ae-274db878ded7" providerId="ADAL" clId="{92417A45-7289-4448-A542-791F8075DB55}" dt="2023-07-13T18:47:18.221" v="2540" actId="1076"/>
          <ac:picMkLst>
            <pc:docMk/>
            <pc:sldMk cId="2088177931" sldId="381"/>
            <ac:picMk id="7" creationId="{2AEED61F-A422-A859-6099-847F699B941E}"/>
          </ac:picMkLst>
        </pc:picChg>
      </pc:sldChg>
      <pc:sldChg chg="modSp new del mod ord">
        <pc:chgData name="Noémie Spiller" userId="e4bebb1e-116a-4f15-b3ae-274db878ded7" providerId="ADAL" clId="{92417A45-7289-4448-A542-791F8075DB55}" dt="2023-07-14T11:23:08.673" v="4006" actId="47"/>
        <pc:sldMkLst>
          <pc:docMk/>
          <pc:sldMk cId="1882184822" sldId="382"/>
        </pc:sldMkLst>
        <pc:spChg chg="mod">
          <ac:chgData name="Noémie Spiller" userId="e4bebb1e-116a-4f15-b3ae-274db878ded7" providerId="ADAL" clId="{92417A45-7289-4448-A542-791F8075DB55}" dt="2023-07-13T15:22:22.056" v="1725" actId="20577"/>
          <ac:spMkLst>
            <pc:docMk/>
            <pc:sldMk cId="1882184822" sldId="382"/>
            <ac:spMk id="4" creationId="{7DC51F50-B96E-44AB-D9AA-FB077AF7B06B}"/>
          </ac:spMkLst>
        </pc:spChg>
        <pc:spChg chg="mod">
          <ac:chgData name="Noémie Spiller" userId="e4bebb1e-116a-4f15-b3ae-274db878ded7" providerId="ADAL" clId="{92417A45-7289-4448-A542-791F8075DB55}" dt="2023-07-13T15:22:29.336" v="1745" actId="20577"/>
          <ac:spMkLst>
            <pc:docMk/>
            <pc:sldMk cId="1882184822" sldId="382"/>
            <ac:spMk id="5" creationId="{C551A788-802E-EEE1-17C9-6622436C84F7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4T13:12:37.421" v="5562" actId="20577"/>
        <pc:sldMkLst>
          <pc:docMk/>
          <pc:sldMk cId="2425733965" sldId="383"/>
        </pc:sldMkLst>
        <pc:spChg chg="mod">
          <ac:chgData name="Noémie Spiller" userId="e4bebb1e-116a-4f15-b3ae-274db878ded7" providerId="ADAL" clId="{92417A45-7289-4448-A542-791F8075DB55}" dt="2023-07-13T15:23:17.760" v="1776" actId="20577"/>
          <ac:spMkLst>
            <pc:docMk/>
            <pc:sldMk cId="2425733965" sldId="383"/>
            <ac:spMk id="4" creationId="{EC83A430-0850-2E5A-5A5E-5487D4F4824C}"/>
          </ac:spMkLst>
        </pc:spChg>
        <pc:spChg chg="mod">
          <ac:chgData name="Noémie Spiller" userId="e4bebb1e-116a-4f15-b3ae-274db878ded7" providerId="ADAL" clId="{92417A45-7289-4448-A542-791F8075DB55}" dt="2023-07-14T13:11:46.441" v="5494" actId="20577"/>
          <ac:spMkLst>
            <pc:docMk/>
            <pc:sldMk cId="2425733965" sldId="383"/>
            <ac:spMk id="5" creationId="{F5EEF3CF-3798-9F64-8AAE-C1B9B8F053F9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8" creationId="{3A9A9FDB-13D8-5021-DE37-BD0A00DF7918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9" creationId="{C5D7E8D4-9797-23B3-3203-8B3427CE4A2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0" creationId="{A9892288-AB63-68B2-9579-530873249A7D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1" creationId="{2E036638-462D-686B-DB6A-93A8DE27ACD5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2" creationId="{151088A7-B609-940C-B561-F7B511F8FB5E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3" creationId="{3EC72D40-6AC4-1DF4-E1E9-4839B181DF11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4" creationId="{2251993F-4338-60BE-695A-E6EBDE044E98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5" creationId="{B4F2BD3E-13FC-7AB5-0EE5-C2EAB3DD729C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6" creationId="{2FDA33F3-6A69-1A90-02A7-93A1EC4BD7B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7" creationId="{3722C3C5-68DC-BF68-DF5F-57F536654A5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8" creationId="{0DE3769A-C3A6-0B3E-51AA-1812ADDCA119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9" creationId="{C1A6E04B-E6F0-7BF2-C398-4CA26BF9C856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20" creationId="{607AF81F-F7A8-0DD2-EE39-50410EDF38D0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21" creationId="{97C002B5-C1B9-AC7D-76F8-EED0EC7DD983}"/>
          </ac:spMkLst>
        </pc:spChg>
        <pc:spChg chg="add mod">
          <ac:chgData name="Noémie Spiller" userId="e4bebb1e-116a-4f15-b3ae-274db878ded7" providerId="ADAL" clId="{92417A45-7289-4448-A542-791F8075DB55}" dt="2023-07-14T13:04:53.100" v="5344" actId="255"/>
          <ac:spMkLst>
            <pc:docMk/>
            <pc:sldMk cId="2425733965" sldId="383"/>
            <ac:spMk id="22" creationId="{92A8F746-04A6-B462-5803-3C74F2E28E46}"/>
          </ac:spMkLst>
        </pc:spChg>
        <pc:spChg chg="add mod">
          <ac:chgData name="Noémie Spiller" userId="e4bebb1e-116a-4f15-b3ae-274db878ded7" providerId="ADAL" clId="{92417A45-7289-4448-A542-791F8075DB55}" dt="2023-07-14T13:05:11.062" v="5352" actId="20577"/>
          <ac:spMkLst>
            <pc:docMk/>
            <pc:sldMk cId="2425733965" sldId="383"/>
            <ac:spMk id="23" creationId="{48F67535-C423-5FDF-A65A-D438841B504D}"/>
          </ac:spMkLst>
        </pc:spChg>
        <pc:spChg chg="add mod">
          <ac:chgData name="Noémie Spiller" userId="e4bebb1e-116a-4f15-b3ae-274db878ded7" providerId="ADAL" clId="{92417A45-7289-4448-A542-791F8075DB55}" dt="2023-07-14T13:06:28.008" v="5356" actId="20577"/>
          <ac:spMkLst>
            <pc:docMk/>
            <pc:sldMk cId="2425733965" sldId="383"/>
            <ac:spMk id="24" creationId="{76B116AB-9A34-2923-A45F-3819B2AECD34}"/>
          </ac:spMkLst>
        </pc:spChg>
        <pc:spChg chg="add del mod">
          <ac:chgData name="Noémie Spiller" userId="e4bebb1e-116a-4f15-b3ae-274db878ded7" providerId="ADAL" clId="{92417A45-7289-4448-A542-791F8075DB55}" dt="2023-07-14T13:11:10.579" v="5462" actId="478"/>
          <ac:spMkLst>
            <pc:docMk/>
            <pc:sldMk cId="2425733965" sldId="383"/>
            <ac:spMk id="25" creationId="{A0B689B2-9D9A-B04F-7FF7-A1DDCC6C79B5}"/>
          </ac:spMkLst>
        </pc:spChg>
        <pc:spChg chg="add del mod">
          <ac:chgData name="Noémie Spiller" userId="e4bebb1e-116a-4f15-b3ae-274db878ded7" providerId="ADAL" clId="{92417A45-7289-4448-A542-791F8075DB55}" dt="2023-07-14T13:11:05.515" v="5461" actId="478"/>
          <ac:spMkLst>
            <pc:docMk/>
            <pc:sldMk cId="2425733965" sldId="383"/>
            <ac:spMk id="26" creationId="{FFDF9ED0-4853-FA1F-EE26-95FE23919FE6}"/>
          </ac:spMkLst>
        </pc:spChg>
        <pc:picChg chg="add del mod">
          <ac:chgData name="Noémie Spiller" userId="e4bebb1e-116a-4f15-b3ae-274db878ded7" providerId="ADAL" clId="{92417A45-7289-4448-A542-791F8075DB55}" dt="2023-07-14T13:01:29.527" v="5333" actId="478"/>
          <ac:picMkLst>
            <pc:docMk/>
            <pc:sldMk cId="2425733965" sldId="383"/>
            <ac:picMk id="6" creationId="{ECB0E223-C960-CEE2-316C-246F0DD73CBF}"/>
          </ac:picMkLst>
        </pc:picChg>
        <pc:picChg chg="add mod">
          <ac:chgData name="Noémie Spiller" userId="e4bebb1e-116a-4f15-b3ae-274db878ded7" providerId="ADAL" clId="{92417A45-7289-4448-A542-791F8075DB55}" dt="2023-07-14T13:04:57.030" v="5346" actId="1076"/>
          <ac:picMkLst>
            <pc:docMk/>
            <pc:sldMk cId="2425733965" sldId="383"/>
            <ac:picMk id="7" creationId="{3FA9A9CB-1372-E869-D91D-28118C6D0EA5}"/>
          </ac:picMkLst>
        </pc:picChg>
      </pc:sldChg>
      <pc:sldChg chg="addSp modSp new mod modNotesTx">
        <pc:chgData name="Noémie Spiller" userId="e4bebb1e-116a-4f15-b3ae-274db878ded7" providerId="ADAL" clId="{92417A45-7289-4448-A542-791F8075DB55}" dt="2023-07-14T15:56:32.894" v="6437" actId="5793"/>
        <pc:sldMkLst>
          <pc:docMk/>
          <pc:sldMk cId="640059374" sldId="384"/>
        </pc:sldMkLst>
        <pc:spChg chg="mod">
          <ac:chgData name="Noémie Spiller" userId="e4bebb1e-116a-4f15-b3ae-274db878ded7" providerId="ADAL" clId="{92417A45-7289-4448-A542-791F8075DB55}" dt="2023-07-13T18:48:01.539" v="2557" actId="20577"/>
          <ac:spMkLst>
            <pc:docMk/>
            <pc:sldMk cId="640059374" sldId="384"/>
            <ac:spMk id="4" creationId="{BF335FEA-24CA-E868-6BFE-1A174445F334}"/>
          </ac:spMkLst>
        </pc:spChg>
        <pc:spChg chg="mod">
          <ac:chgData name="Noémie Spiller" userId="e4bebb1e-116a-4f15-b3ae-274db878ded7" providerId="ADAL" clId="{92417A45-7289-4448-A542-791F8075DB55}" dt="2023-07-14T15:56:32.894" v="6437" actId="5793"/>
          <ac:spMkLst>
            <pc:docMk/>
            <pc:sldMk cId="640059374" sldId="384"/>
            <ac:spMk id="5" creationId="{AF54A97E-5250-E100-38A8-DE783AFC54B8}"/>
          </ac:spMkLst>
        </pc:spChg>
        <pc:spChg chg="mod">
          <ac:chgData name="Noémie Spiller" userId="e4bebb1e-116a-4f15-b3ae-274db878ded7" providerId="ADAL" clId="{92417A45-7289-4448-A542-791F8075DB55}" dt="2023-07-14T11:09:34.541" v="3553" actId="1076"/>
          <ac:spMkLst>
            <pc:docMk/>
            <pc:sldMk cId="640059374" sldId="384"/>
            <ac:spMk id="8" creationId="{EF8B47AA-F947-065F-E654-00D54A9BFCC0}"/>
          </ac:spMkLst>
        </pc:spChg>
        <pc:spChg chg="add mod">
          <ac:chgData name="Noémie Spiller" userId="e4bebb1e-116a-4f15-b3ae-274db878ded7" providerId="ADAL" clId="{92417A45-7289-4448-A542-791F8075DB55}" dt="2023-07-14T11:12:05.443" v="3599" actId="208"/>
          <ac:spMkLst>
            <pc:docMk/>
            <pc:sldMk cId="640059374" sldId="384"/>
            <ac:spMk id="9" creationId="{1B581F60-AE23-9C18-2325-E57B1B2A1C83}"/>
          </ac:spMkLst>
        </pc:spChg>
        <pc:spChg chg="add mod">
          <ac:chgData name="Noémie Spiller" userId="e4bebb1e-116a-4f15-b3ae-274db878ded7" providerId="ADAL" clId="{92417A45-7289-4448-A542-791F8075DB55}" dt="2023-07-14T11:14:43.687" v="3648" actId="1076"/>
          <ac:spMkLst>
            <pc:docMk/>
            <pc:sldMk cId="640059374" sldId="384"/>
            <ac:spMk id="10" creationId="{7B84B445-B6B4-5559-1B49-936934A7FC79}"/>
          </ac:spMkLst>
        </pc:spChg>
        <pc:spChg chg="add mod">
          <ac:chgData name="Noémie Spiller" userId="e4bebb1e-116a-4f15-b3ae-274db878ded7" providerId="ADAL" clId="{92417A45-7289-4448-A542-791F8075DB55}" dt="2023-07-14T11:15:48.030" v="3712" actId="1076"/>
          <ac:spMkLst>
            <pc:docMk/>
            <pc:sldMk cId="640059374" sldId="384"/>
            <ac:spMk id="11" creationId="{ADCF929D-2177-6939-3020-AA56242FF8D6}"/>
          </ac:spMkLst>
        </pc:spChg>
        <pc:spChg chg="add mod">
          <ac:chgData name="Noémie Spiller" userId="e4bebb1e-116a-4f15-b3ae-274db878ded7" providerId="ADAL" clId="{92417A45-7289-4448-A542-791F8075DB55}" dt="2023-07-14T11:16:22.609" v="3718" actId="1076"/>
          <ac:spMkLst>
            <pc:docMk/>
            <pc:sldMk cId="640059374" sldId="384"/>
            <ac:spMk id="12" creationId="{D2660DCE-7375-1E5C-C322-EF18639D8799}"/>
          </ac:spMkLst>
        </pc:spChg>
        <pc:spChg chg="add mod">
          <ac:chgData name="Noémie Spiller" userId="e4bebb1e-116a-4f15-b3ae-274db878ded7" providerId="ADAL" clId="{92417A45-7289-4448-A542-791F8075DB55}" dt="2023-07-14T11:16:26.019" v="3720" actId="20577"/>
          <ac:spMkLst>
            <pc:docMk/>
            <pc:sldMk cId="640059374" sldId="384"/>
            <ac:spMk id="13" creationId="{D7D3B859-95F7-CDF0-D5E1-5CD7238E6769}"/>
          </ac:spMkLst>
        </pc:spChg>
        <pc:picChg chg="add mod">
          <ac:chgData name="Noémie Spiller" userId="e4bebb1e-116a-4f15-b3ae-274db878ded7" providerId="ADAL" clId="{92417A45-7289-4448-A542-791F8075DB55}" dt="2023-07-14T10:57:13.484" v="3301" actId="1076"/>
          <ac:picMkLst>
            <pc:docMk/>
            <pc:sldMk cId="640059374" sldId="384"/>
            <ac:picMk id="7" creationId="{EE19CB67-D586-CA0A-4368-B4EF8E85408C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2:57:43.438" v="5129" actId="20577"/>
        <pc:sldMkLst>
          <pc:docMk/>
          <pc:sldMk cId="1078575961" sldId="385"/>
        </pc:sldMkLst>
        <pc:spChg chg="mod">
          <ac:chgData name="Noémie Spiller" userId="e4bebb1e-116a-4f15-b3ae-274db878ded7" providerId="ADAL" clId="{92417A45-7289-4448-A542-791F8075DB55}" dt="2023-07-14T11:23:40.916" v="4051" actId="20577"/>
          <ac:spMkLst>
            <pc:docMk/>
            <pc:sldMk cId="1078575961" sldId="385"/>
            <ac:spMk id="4" creationId="{EA0A9DC3-F0FC-C40A-829D-ADED192A44E0}"/>
          </ac:spMkLst>
        </pc:spChg>
        <pc:spChg chg="del">
          <ac:chgData name="Noémie Spiller" userId="e4bebb1e-116a-4f15-b3ae-274db878ded7" providerId="ADAL" clId="{92417A45-7289-4448-A542-791F8075DB55}" dt="2023-07-14T11:23:46.672" v="4052"/>
          <ac:spMkLst>
            <pc:docMk/>
            <pc:sldMk cId="1078575961" sldId="385"/>
            <ac:spMk id="5" creationId="{B15E58F1-ACDE-468F-D7C5-0516A201DF66}"/>
          </ac:spMkLst>
        </pc:spChg>
        <pc:spChg chg="add mod">
          <ac:chgData name="Noémie Spiller" userId="e4bebb1e-116a-4f15-b3ae-274db878ded7" providerId="ADAL" clId="{92417A45-7289-4448-A542-791F8075DB55}" dt="2023-07-14T11:24:53.139" v="4064" actId="34135"/>
          <ac:spMkLst>
            <pc:docMk/>
            <pc:sldMk cId="1078575961" sldId="385"/>
            <ac:spMk id="8" creationId="{4D019BA0-9743-EEE6-41E3-E91C3A35F25E}"/>
          </ac:spMkLst>
        </pc:spChg>
        <pc:spChg chg="add mod">
          <ac:chgData name="Noémie Spiller" userId="e4bebb1e-116a-4f15-b3ae-274db878ded7" providerId="ADAL" clId="{92417A45-7289-4448-A542-791F8075DB55}" dt="2023-07-14T11:24:53.139" v="4064" actId="34135"/>
          <ac:spMkLst>
            <pc:docMk/>
            <pc:sldMk cId="1078575961" sldId="385"/>
            <ac:spMk id="9" creationId="{B90BEA99-DF2D-6B16-FA0B-345F78CA80C9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0" creationId="{C200EED3-8D86-66B4-2C6E-EC1F7A17C200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1" creationId="{8FC56D3D-1156-C73C-A6F6-841FA19A4BB3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2" creationId="{4476C0D0-CDE5-C1D2-7185-DF76EFABB9A0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3" creationId="{A5D9C2BA-B4DB-25C0-D73D-490E73FE4C87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4" creationId="{5D1D43D8-48AD-921D-9D88-8A05686F0362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5" creationId="{AD88D7D6-82F0-4693-2C8C-566E3EEC6D2A}"/>
          </ac:spMkLst>
        </pc:spChg>
        <pc:spChg chg="add mod">
          <ac:chgData name="Noémie Spiller" userId="e4bebb1e-116a-4f15-b3ae-274db878ded7" providerId="ADAL" clId="{92417A45-7289-4448-A542-791F8075DB55}" dt="2023-07-14T12:38:00.255" v="4225" actId="1076"/>
          <ac:spMkLst>
            <pc:docMk/>
            <pc:sldMk cId="1078575961" sldId="385"/>
            <ac:spMk id="16" creationId="{B244BBE9-D9AE-8D20-8CD7-3C6CAD723666}"/>
          </ac:spMkLst>
        </pc:spChg>
        <pc:spChg chg="add mod">
          <ac:chgData name="Noémie Spiller" userId="e4bebb1e-116a-4f15-b3ae-274db878ded7" providerId="ADAL" clId="{92417A45-7289-4448-A542-791F8075DB55}" dt="2023-07-14T12:38:07.978" v="4229" actId="20577"/>
          <ac:spMkLst>
            <pc:docMk/>
            <pc:sldMk cId="1078575961" sldId="385"/>
            <ac:spMk id="17" creationId="{FEC48F53-B59A-6A62-A1C3-D685A374A532}"/>
          </ac:spMkLst>
        </pc:spChg>
        <pc:spChg chg="add mod">
          <ac:chgData name="Noémie Spiller" userId="e4bebb1e-116a-4f15-b3ae-274db878ded7" providerId="ADAL" clId="{92417A45-7289-4448-A542-791F8075DB55}" dt="2023-07-14T12:38:40.929" v="4235" actId="1076"/>
          <ac:spMkLst>
            <pc:docMk/>
            <pc:sldMk cId="1078575961" sldId="385"/>
            <ac:spMk id="18" creationId="{9BCAF26C-F465-6CE3-277F-31619BBBF2FA}"/>
          </ac:spMkLst>
        </pc:spChg>
        <pc:spChg chg="add mod">
          <ac:chgData name="Noémie Spiller" userId="e4bebb1e-116a-4f15-b3ae-274db878ded7" providerId="ADAL" clId="{92417A45-7289-4448-A542-791F8075DB55}" dt="2023-07-14T12:57:43.438" v="5129" actId="20577"/>
          <ac:spMkLst>
            <pc:docMk/>
            <pc:sldMk cId="1078575961" sldId="385"/>
            <ac:spMk id="19" creationId="{8D210559-4151-E193-F0F2-E16F6CEEB7F7}"/>
          </ac:spMkLst>
        </pc:spChg>
        <pc:picChg chg="add mod">
          <ac:chgData name="Noémie Spiller" userId="e4bebb1e-116a-4f15-b3ae-274db878ded7" providerId="ADAL" clId="{92417A45-7289-4448-A542-791F8075DB55}" dt="2023-07-14T11:24:53.139" v="4064" actId="34135"/>
          <ac:picMkLst>
            <pc:docMk/>
            <pc:sldMk cId="1078575961" sldId="385"/>
            <ac:picMk id="7" creationId="{06F7A182-1FCE-8A7C-48CC-42D7F801B8B5}"/>
          </ac:picMkLst>
        </pc:picChg>
        <pc:picChg chg="add del mod">
          <ac:chgData name="Noémie Spiller" userId="e4bebb1e-116a-4f15-b3ae-274db878ded7" providerId="ADAL" clId="{92417A45-7289-4448-A542-791F8075DB55}" dt="2023-07-14T12:54:27.019" v="5089" actId="478"/>
          <ac:picMkLst>
            <pc:docMk/>
            <pc:sldMk cId="1078575961" sldId="385"/>
            <ac:picMk id="21" creationId="{789C7049-0145-5169-B49B-54922C8D6950}"/>
          </ac:picMkLst>
        </pc:picChg>
        <pc:picChg chg="add del mod">
          <ac:chgData name="Noémie Spiller" userId="e4bebb1e-116a-4f15-b3ae-274db878ded7" providerId="ADAL" clId="{92417A45-7289-4448-A542-791F8075DB55}" dt="2023-07-14T12:55:02.430" v="5098" actId="478"/>
          <ac:picMkLst>
            <pc:docMk/>
            <pc:sldMk cId="1078575961" sldId="385"/>
            <ac:picMk id="22" creationId="{30E782F7-18C6-5139-CFCC-F43B7E0AB10F}"/>
          </ac:picMkLst>
        </pc:picChg>
        <pc:picChg chg="add mod">
          <ac:chgData name="Noémie Spiller" userId="e4bebb1e-116a-4f15-b3ae-274db878ded7" providerId="ADAL" clId="{92417A45-7289-4448-A542-791F8075DB55}" dt="2023-07-14T12:57:18.768" v="5105" actId="14100"/>
          <ac:picMkLst>
            <pc:docMk/>
            <pc:sldMk cId="1078575961" sldId="385"/>
            <ac:picMk id="24" creationId="{62D6BA47-B44F-C017-E1CD-BA5826C6440E}"/>
          </ac:picMkLst>
        </pc:picChg>
      </pc:sldChg>
      <pc:sldChg chg="modSp new mod ord">
        <pc:chgData name="Noémie Spiller" userId="e4bebb1e-116a-4f15-b3ae-274db878ded7" providerId="ADAL" clId="{92417A45-7289-4448-A542-791F8075DB55}" dt="2023-07-14T20:02:00.987" v="7393"/>
        <pc:sldMkLst>
          <pc:docMk/>
          <pc:sldMk cId="452048222" sldId="386"/>
        </pc:sldMkLst>
        <pc:spChg chg="mod">
          <ac:chgData name="Noémie Spiller" userId="e4bebb1e-116a-4f15-b3ae-274db878ded7" providerId="ADAL" clId="{92417A45-7289-4448-A542-791F8075DB55}" dt="2023-07-14T19:36:59.056" v="7286" actId="20577"/>
          <ac:spMkLst>
            <pc:docMk/>
            <pc:sldMk cId="452048222" sldId="386"/>
            <ac:spMk id="4" creationId="{634EBB0A-95A7-6FAD-E1C1-622E3CC16CBF}"/>
          </ac:spMkLst>
        </pc:spChg>
        <pc:spChg chg="mod">
          <ac:chgData name="Noémie Spiller" userId="e4bebb1e-116a-4f15-b3ae-274db878ded7" providerId="ADAL" clId="{92417A45-7289-4448-A542-791F8075DB55}" dt="2023-07-14T19:45:48.356" v="7308" actId="20577"/>
          <ac:spMkLst>
            <pc:docMk/>
            <pc:sldMk cId="452048222" sldId="386"/>
            <ac:spMk id="5" creationId="{68316843-1642-A005-AD7D-95956CCE9C96}"/>
          </ac:spMkLst>
        </pc:spChg>
      </pc:sldChg>
      <pc:sldChg chg="modSp new mod ord">
        <pc:chgData name="Noémie Spiller" userId="e4bebb1e-116a-4f15-b3ae-274db878ded7" providerId="ADAL" clId="{92417A45-7289-4448-A542-791F8075DB55}" dt="2023-07-14T16:31:25.267" v="6808"/>
        <pc:sldMkLst>
          <pc:docMk/>
          <pc:sldMk cId="4042575411" sldId="387"/>
        </pc:sldMkLst>
        <pc:spChg chg="mod">
          <ac:chgData name="Noémie Spiller" userId="e4bebb1e-116a-4f15-b3ae-274db878ded7" providerId="ADAL" clId="{92417A45-7289-4448-A542-791F8075DB55}" dt="2023-07-13T21:21:46.331" v="2662" actId="20577"/>
          <ac:spMkLst>
            <pc:docMk/>
            <pc:sldMk cId="4042575411" sldId="387"/>
            <ac:spMk id="4" creationId="{2793CC6D-98D1-FB34-CF38-ADB37493910B}"/>
          </ac:spMkLst>
        </pc:spChg>
      </pc:sldChg>
      <pc:sldChg chg="addSp delSp modSp new mod modClrScheme chgLayout">
        <pc:chgData name="Noémie Spiller" userId="e4bebb1e-116a-4f15-b3ae-274db878ded7" providerId="ADAL" clId="{92417A45-7289-4448-A542-791F8075DB55}" dt="2023-07-13T17:43:30.701" v="2021" actId="20577"/>
        <pc:sldMkLst>
          <pc:docMk/>
          <pc:sldMk cId="10649429" sldId="388"/>
        </pc:sldMkLst>
        <pc:spChg chg="mod">
          <ac:chgData name="Noémie Spiller" userId="e4bebb1e-116a-4f15-b3ae-274db878ded7" providerId="ADAL" clId="{92417A45-7289-4448-A542-791F8075DB55}" dt="2023-07-13T17:43:30.701" v="2021" actId="20577"/>
          <ac:spMkLst>
            <pc:docMk/>
            <pc:sldMk cId="10649429" sldId="388"/>
            <ac:spMk id="2" creationId="{29531E13-8928-A3D1-49DA-DBA272E9EFB6}"/>
          </ac:spMkLst>
        </pc:spChg>
        <pc:spChg chg="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3" creationId="{5D462EBF-3C3F-75A1-1C27-F94CA19F07B4}"/>
          </ac:spMkLst>
        </pc:spChg>
        <pc:spChg chg="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4" creationId="{C77E16D7-13DA-6D01-AA8D-EB5A81C18B11}"/>
          </ac:spMkLst>
        </pc:spChg>
        <pc:spChg chg="add del mod">
          <ac:chgData name="Noémie Spiller" userId="e4bebb1e-116a-4f15-b3ae-274db878ded7" providerId="ADAL" clId="{92417A45-7289-4448-A542-791F8075DB55}" dt="2023-07-13T17:43:24.032" v="2016" actId="26606"/>
          <ac:spMkLst>
            <pc:docMk/>
            <pc:sldMk cId="10649429" sldId="388"/>
            <ac:spMk id="10" creationId="{618E1673-8180-391B-C888-2770ED6AA281}"/>
          </ac:spMkLst>
        </pc:spChg>
        <pc:spChg chg="add 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13" creationId="{C934ABE0-719F-29CD-1C7F-414DBB0F1363}"/>
          </ac:spMkLst>
        </pc:spChg>
        <pc:picChg chg="add del">
          <ac:chgData name="Noémie Spiller" userId="e4bebb1e-116a-4f15-b3ae-274db878ded7" providerId="ADAL" clId="{92417A45-7289-4448-A542-791F8075DB55}" dt="2023-07-13T17:43:24.032" v="2016" actId="26606"/>
          <ac:picMkLst>
            <pc:docMk/>
            <pc:sldMk cId="10649429" sldId="388"/>
            <ac:picMk id="6" creationId="{C15C728C-713B-1F06-37BE-8678167AA94D}"/>
          </ac:picMkLst>
        </pc:picChg>
        <pc:picChg chg="add">
          <ac:chgData name="Noémie Spiller" userId="e4bebb1e-116a-4f15-b3ae-274db878ded7" providerId="ADAL" clId="{92417A45-7289-4448-A542-791F8075DB55}" dt="2023-07-13T17:43:24.041" v="2017" actId="26606"/>
          <ac:picMkLst>
            <pc:docMk/>
            <pc:sldMk cId="10649429" sldId="388"/>
            <ac:picMk id="12" creationId="{059C67C7-C496-C205-C29A-18E1BAB24CAA}"/>
          </ac:picMkLst>
        </pc:picChg>
      </pc:sldChg>
      <pc:sldChg chg="delSp modSp add del mod">
        <pc:chgData name="Noémie Spiller" userId="e4bebb1e-116a-4f15-b3ae-274db878ded7" providerId="ADAL" clId="{92417A45-7289-4448-A542-791F8075DB55}" dt="2023-07-13T17:42:39.104" v="1959" actId="47"/>
        <pc:sldMkLst>
          <pc:docMk/>
          <pc:sldMk cId="735658515" sldId="388"/>
        </pc:sldMkLst>
        <pc:spChg chg="mod">
          <ac:chgData name="Noémie Spiller" userId="e4bebb1e-116a-4f15-b3ae-274db878ded7" providerId="ADAL" clId="{92417A45-7289-4448-A542-791F8075DB55}" dt="2023-07-13T17:42:19.341" v="1958" actId="20577"/>
          <ac:spMkLst>
            <pc:docMk/>
            <pc:sldMk cId="735658515" sldId="388"/>
            <ac:spMk id="3" creationId="{959B8427-2E56-0C2E-728F-5C132FC1F989}"/>
          </ac:spMkLst>
        </pc:spChg>
        <pc:picChg chg="del">
          <ac:chgData name="Noémie Spiller" userId="e4bebb1e-116a-4f15-b3ae-274db878ded7" providerId="ADAL" clId="{92417A45-7289-4448-A542-791F8075DB55}" dt="2023-07-13T17:41:46.743" v="1934" actId="478"/>
          <ac:picMkLst>
            <pc:docMk/>
            <pc:sldMk cId="735658515" sldId="388"/>
            <ac:picMk id="9" creationId="{B5A32658-6C3F-14BC-A00F-1B711F34F940}"/>
          </ac:picMkLst>
        </pc:picChg>
      </pc:sldChg>
      <pc:sldChg chg="addSp modSp add mod">
        <pc:chgData name="Noémie Spiller" userId="e4bebb1e-116a-4f15-b3ae-274db878ded7" providerId="ADAL" clId="{92417A45-7289-4448-A542-791F8075DB55}" dt="2023-07-14T13:26:07.829" v="5966" actId="14100"/>
        <pc:sldMkLst>
          <pc:docMk/>
          <pc:sldMk cId="4031547183" sldId="389"/>
        </pc:sldMkLst>
        <pc:spChg chg="mod">
          <ac:chgData name="Noémie Spiller" userId="e4bebb1e-116a-4f15-b3ae-274db878ded7" providerId="ADAL" clId="{92417A45-7289-4448-A542-791F8075DB55}" dt="2023-07-13T18:38:44.917" v="2262" actId="20577"/>
          <ac:spMkLst>
            <pc:docMk/>
            <pc:sldMk cId="4031547183" sldId="389"/>
            <ac:spMk id="4" creationId="{EC83A430-0850-2E5A-5A5E-5487D4F4824C}"/>
          </ac:spMkLst>
        </pc:spChg>
        <pc:spChg chg="mod">
          <ac:chgData name="Noémie Spiller" userId="e4bebb1e-116a-4f15-b3ae-274db878ded7" providerId="ADAL" clId="{92417A45-7289-4448-A542-791F8075DB55}" dt="2023-07-14T13:24:43.688" v="5952" actId="20577"/>
          <ac:spMkLst>
            <pc:docMk/>
            <pc:sldMk cId="4031547183" sldId="389"/>
            <ac:spMk id="5" creationId="{F5EEF3CF-3798-9F64-8AAE-C1B9B8F053F9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7" creationId="{A0FCCE49-A4DB-D6A7-1603-2E8360A4A19C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8" creationId="{A2A47C8B-57E8-128F-B5B2-12832A278EAA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9" creationId="{73F03034-D02A-B637-E7B3-552A3F54458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0" creationId="{376AAA94-1D5F-3463-9617-1EABE9BAE53F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1" creationId="{42574185-AFC3-59E1-BA20-2D2F9AC8C235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2" creationId="{C93C63D8-D883-0BC7-86E7-89236A52D156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3" creationId="{9122A026-0D94-DEFC-4228-9D21884721C5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4" creationId="{8EE21861-5B03-5BCC-1DC4-D8B9D16DA11F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5" creationId="{08322500-2C28-0607-0014-E3F43D4FB066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6" creationId="{0A3CD3B6-9379-7F95-9DE2-56523F52D728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7" creationId="{0384F13B-171B-2116-F078-A57A8488FA8E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8" creationId="{C7724F69-27A2-35DA-EFEA-A028F475297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9" creationId="{2B7F461D-309B-3FD5-98C9-CA3CD2C5BCE1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0" creationId="{F70EF792-410C-D6FC-9687-876B653C151E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1" creationId="{3749E680-9EFB-9340-F234-42480088ADD3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2" creationId="{AF26E651-D112-1936-9C23-19FEFEC34F3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3" creationId="{41D8DF55-76CD-88CD-FB9A-6FF7F4D463F1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4" creationId="{6EFCE6F0-B4D4-A0FB-2177-9D58C936C964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5" creationId="{8EFDBC18-9602-C50E-B120-588CA05C9F71}"/>
          </ac:spMkLst>
        </pc:spChg>
        <pc:spChg chg="add mod">
          <ac:chgData name="Noémie Spiller" userId="e4bebb1e-116a-4f15-b3ae-274db878ded7" providerId="ADAL" clId="{92417A45-7289-4448-A542-791F8075DB55}" dt="2023-07-14T13:26:07.829" v="5966" actId="14100"/>
          <ac:spMkLst>
            <pc:docMk/>
            <pc:sldMk cId="4031547183" sldId="389"/>
            <ac:spMk id="26" creationId="{DB3EE3B8-720C-E3CD-7936-E573933E43C5}"/>
          </ac:spMkLst>
        </pc:spChg>
        <pc:picChg chg="add mod">
          <ac:chgData name="Noémie Spiller" userId="e4bebb1e-116a-4f15-b3ae-274db878ded7" providerId="ADAL" clId="{92417A45-7289-4448-A542-791F8075DB55}" dt="2023-07-14T13:25:25.163" v="5958" actId="1076"/>
          <ac:picMkLst>
            <pc:docMk/>
            <pc:sldMk cId="4031547183" sldId="389"/>
            <ac:picMk id="6" creationId="{08497266-BC61-824E-833E-3F70CA5B084F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9:34:48.359" v="7204" actId="478"/>
        <pc:sldMkLst>
          <pc:docMk/>
          <pc:sldMk cId="3844259181" sldId="390"/>
        </pc:sldMkLst>
        <pc:spChg chg="mod">
          <ac:chgData name="Noémie Spiller" userId="e4bebb1e-116a-4f15-b3ae-274db878ded7" providerId="ADAL" clId="{92417A45-7289-4448-A542-791F8075DB55}" dt="2023-07-13T18:40:48.456" v="2295" actId="20577"/>
          <ac:spMkLst>
            <pc:docMk/>
            <pc:sldMk cId="3844259181" sldId="390"/>
            <ac:spMk id="4" creationId="{39ABF42A-BC87-4815-117B-F34641068942}"/>
          </ac:spMkLst>
        </pc:spChg>
        <pc:spChg chg="del mod">
          <ac:chgData name="Noémie Spiller" userId="e4bebb1e-116a-4f15-b3ae-274db878ded7" providerId="ADAL" clId="{92417A45-7289-4448-A542-791F8075DB55}" dt="2023-07-14T19:06:14.269" v="6821" actId="478"/>
          <ac:spMkLst>
            <pc:docMk/>
            <pc:sldMk cId="3844259181" sldId="390"/>
            <ac:spMk id="5" creationId="{6320ACB9-5C69-00F8-635E-5EC50B059EF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7" creationId="{5B019808-946B-0A58-CD6C-5FCDE1198FC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8" creationId="{FBBDC2B4-9CBC-DEB0-06AE-8FA4307DFB7E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9" creationId="{E8D709D2-FA13-CD95-DE70-232BAB59FEA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0" creationId="{9EB5827A-096B-6ADF-58BD-B57D61690234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1" creationId="{F60F80B8-9287-D3A5-58CB-D06D7F373BE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2" creationId="{E07C6072-14B9-5F96-5885-FBE7271C843F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3" creationId="{31943687-B6C1-4D65-7B55-1C8E4599C093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4" creationId="{60B35A37-8EF0-CDB2-D378-68996175AC2D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5" creationId="{509E9259-3600-DFEF-AC07-BF2E600F8C7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6" creationId="{37DDDD67-8217-C743-560F-29AB217614AC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7" creationId="{F4E726AA-1748-31FB-4FA5-EDDB8D2E8EB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8" creationId="{93CF8249-79CD-B266-92C2-019F261B6E3A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9" creationId="{B8A3D08A-C751-2460-50E5-727D8234F0DC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0" creationId="{C6AADD3A-8538-CEE3-17DB-0697A6A0C958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1" creationId="{7BB0E3C8-1DA5-60E4-9B5A-66AA89989B90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2" creationId="{C0B5367F-FBDD-5E21-209E-3F162F90AE10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3" creationId="{EB3C8855-B8FB-879D-3AA8-20BC4793E3BA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4" creationId="{00E2EEEB-1F7B-D597-E735-9270B873FA38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5" creationId="{44F8FE03-F6A5-4E73-A8B8-F7CA38F3E10D}"/>
          </ac:spMkLst>
        </pc:spChg>
        <pc:spChg chg="add del mod">
          <ac:chgData name="Noémie Spiller" userId="e4bebb1e-116a-4f15-b3ae-274db878ded7" providerId="ADAL" clId="{92417A45-7289-4448-A542-791F8075DB55}" dt="2023-07-14T19:04:31.882" v="6810" actId="478"/>
          <ac:spMkLst>
            <pc:docMk/>
            <pc:sldMk cId="3844259181" sldId="390"/>
            <ac:spMk id="26" creationId="{E16CB80F-B29B-F297-9752-75DD322A49E3}"/>
          </ac:spMkLst>
        </pc:spChg>
        <pc:spChg chg="add del mod">
          <ac:chgData name="Noémie Spiller" userId="e4bebb1e-116a-4f15-b3ae-274db878ded7" providerId="ADAL" clId="{92417A45-7289-4448-A542-791F8075DB55}" dt="2023-07-14T19:06:16.914" v="6822" actId="478"/>
          <ac:spMkLst>
            <pc:docMk/>
            <pc:sldMk cId="3844259181" sldId="390"/>
            <ac:spMk id="30" creationId="{29B0F9CA-95A0-8C22-900F-19A2A60C786B}"/>
          </ac:spMkLst>
        </pc:spChg>
        <pc:spChg chg="add mod ord">
          <ac:chgData name="Noémie Spiller" userId="e4bebb1e-116a-4f15-b3ae-274db878ded7" providerId="ADAL" clId="{92417A45-7289-4448-A542-791F8075DB55}" dt="2023-07-14T19:33:57.765" v="7195" actId="166"/>
          <ac:spMkLst>
            <pc:docMk/>
            <pc:sldMk cId="3844259181" sldId="390"/>
            <ac:spMk id="31" creationId="{36B88594-7B75-6E0A-38DC-D398FBB5ED44}"/>
          </ac:spMkLst>
        </pc:spChg>
        <pc:spChg chg="add mod">
          <ac:chgData name="Noémie Spiller" userId="e4bebb1e-116a-4f15-b3ae-274db878ded7" providerId="ADAL" clId="{92417A45-7289-4448-A542-791F8075DB55}" dt="2023-07-14T19:30:20.576" v="7153" actId="1076"/>
          <ac:spMkLst>
            <pc:docMk/>
            <pc:sldMk cId="3844259181" sldId="390"/>
            <ac:spMk id="32" creationId="{335B7775-EE7E-6D16-5F3E-3DCFEFB91661}"/>
          </ac:spMkLst>
        </pc:spChg>
        <pc:spChg chg="add del mod">
          <ac:chgData name="Noémie Spiller" userId="e4bebb1e-116a-4f15-b3ae-274db878ded7" providerId="ADAL" clId="{92417A45-7289-4448-A542-791F8075DB55}" dt="2023-07-14T19:34:33.894" v="7200" actId="478"/>
          <ac:spMkLst>
            <pc:docMk/>
            <pc:sldMk cId="3844259181" sldId="390"/>
            <ac:spMk id="33" creationId="{06E3B20C-3BE4-3A75-CCF4-E7C919AA857B}"/>
          </ac:spMkLst>
        </pc:spChg>
        <pc:spChg chg="add del mod">
          <ac:chgData name="Noémie Spiller" userId="e4bebb1e-116a-4f15-b3ae-274db878ded7" providerId="ADAL" clId="{92417A45-7289-4448-A542-791F8075DB55}" dt="2023-07-14T19:34:37.029" v="7201" actId="478"/>
          <ac:spMkLst>
            <pc:docMk/>
            <pc:sldMk cId="3844259181" sldId="390"/>
            <ac:spMk id="34" creationId="{B0DE2A90-BD89-0D79-3104-77346E81DEE2}"/>
          </ac:spMkLst>
        </pc:spChg>
        <pc:spChg chg="add del mod">
          <ac:chgData name="Noémie Spiller" userId="e4bebb1e-116a-4f15-b3ae-274db878ded7" providerId="ADAL" clId="{92417A45-7289-4448-A542-791F8075DB55}" dt="2023-07-14T19:34:42.313" v="7202" actId="478"/>
          <ac:spMkLst>
            <pc:docMk/>
            <pc:sldMk cId="3844259181" sldId="390"/>
            <ac:spMk id="35" creationId="{3F5F0E09-8A56-9A30-E7AD-3313C6B918E8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6" creationId="{4EF63C88-E3A6-CAC7-F97D-EF2490DAAD33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7" creationId="{8759F89C-C546-8DB7-5966-E03786B993A5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8" creationId="{95054032-B62F-8823-983F-BCC2C72D51CE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9" creationId="{9DDF1F71-5AB6-1FA7-29FD-19DD6F863554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52" creationId="{F76B998B-1C38-E99E-B63C-7D1A6677171A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53" creationId="{3C472D00-3B6F-BDB3-D8C6-D3E4A2653B4E}"/>
          </ac:spMkLst>
        </pc:spChg>
        <pc:picChg chg="add del mod">
          <ac:chgData name="Noémie Spiller" userId="e4bebb1e-116a-4f15-b3ae-274db878ded7" providerId="ADAL" clId="{92417A45-7289-4448-A542-791F8075DB55}" dt="2023-07-14T19:04:48.090" v="6812" actId="478"/>
          <ac:picMkLst>
            <pc:docMk/>
            <pc:sldMk cId="3844259181" sldId="390"/>
            <ac:picMk id="6" creationId="{B38D7891-3129-EC7E-EFD4-002F41192E01}"/>
          </ac:picMkLst>
        </pc:picChg>
        <pc:picChg chg="add del mod">
          <ac:chgData name="Noémie Spiller" userId="e4bebb1e-116a-4f15-b3ae-274db878ded7" providerId="ADAL" clId="{92417A45-7289-4448-A542-791F8075DB55}" dt="2023-07-14T19:34:18.515" v="7198" actId="478"/>
          <ac:picMkLst>
            <pc:docMk/>
            <pc:sldMk cId="3844259181" sldId="390"/>
            <ac:picMk id="28" creationId="{F733F6F2-3D80-A72A-1A05-923A29C1535F}"/>
          </ac:picMkLst>
        </pc:picChg>
        <pc:picChg chg="add mod ord">
          <ac:chgData name="Noémie Spiller" userId="e4bebb1e-116a-4f15-b3ae-274db878ded7" providerId="ADAL" clId="{92417A45-7289-4448-A542-791F8075DB55}" dt="2023-07-14T19:34:29.924" v="7199" actId="1076"/>
          <ac:picMkLst>
            <pc:docMk/>
            <pc:sldMk cId="3844259181" sldId="390"/>
            <ac:picMk id="72" creationId="{E9C74F5E-F1CE-F157-D73B-6623A193D070}"/>
          </ac:picMkLst>
        </pc:picChg>
        <pc:cxnChg chg="add del mod">
          <ac:chgData name="Noémie Spiller" userId="e4bebb1e-116a-4f15-b3ae-274db878ded7" providerId="ADAL" clId="{92417A45-7289-4448-A542-791F8075DB55}" dt="2023-07-14T19:34:48.359" v="7204" actId="478"/>
          <ac:cxnSpMkLst>
            <pc:docMk/>
            <pc:sldMk cId="3844259181" sldId="390"/>
            <ac:cxnSpMk id="41" creationId="{3130BCDE-E412-2F8A-F637-46390B0F4A36}"/>
          </ac:cxnSpMkLst>
        </pc:cxnChg>
        <pc:cxnChg chg="add del mod">
          <ac:chgData name="Noémie Spiller" userId="e4bebb1e-116a-4f15-b3ae-274db878ded7" providerId="ADAL" clId="{92417A45-7289-4448-A542-791F8075DB55}" dt="2023-07-14T19:34:45.869" v="7203" actId="478"/>
          <ac:cxnSpMkLst>
            <pc:docMk/>
            <pc:sldMk cId="3844259181" sldId="390"/>
            <ac:cxnSpMk id="43" creationId="{02D9EE84-D7DA-8F3D-E3D1-65EE757F3E8F}"/>
          </ac:cxnSpMkLst>
        </pc:cxnChg>
        <pc:cxnChg chg="add del mod">
          <ac:chgData name="Noémie Spiller" userId="e4bebb1e-116a-4f15-b3ae-274db878ded7" providerId="ADAL" clId="{92417A45-7289-4448-A542-791F8075DB55}" dt="2023-07-14T19:34:45.869" v="7203" actId="478"/>
          <ac:cxnSpMkLst>
            <pc:docMk/>
            <pc:sldMk cId="3844259181" sldId="390"/>
            <ac:cxnSpMk id="46" creationId="{7A6EC2A0-ED87-D8B1-ABC7-E27EF1910E75}"/>
          </ac:cxnSpMkLst>
        </pc:cxnChg>
      </pc:sldChg>
      <pc:sldChg chg="addSp modSp add mod modNotesTx">
        <pc:chgData name="Noémie Spiller" userId="e4bebb1e-116a-4f15-b3ae-274db878ded7" providerId="ADAL" clId="{92417A45-7289-4448-A542-791F8075DB55}" dt="2023-07-13T18:43:24.504" v="2368" actId="20577"/>
        <pc:sldMkLst>
          <pc:docMk/>
          <pc:sldMk cId="1218412406" sldId="391"/>
        </pc:sldMkLst>
        <pc:spChg chg="add mod">
          <ac:chgData name="Noémie Spiller" userId="e4bebb1e-116a-4f15-b3ae-274db878ded7" providerId="ADAL" clId="{92417A45-7289-4448-A542-791F8075DB55}" dt="2023-07-13T18:42:55.383" v="2323" actId="1582"/>
          <ac:spMkLst>
            <pc:docMk/>
            <pc:sldMk cId="1218412406" sldId="391"/>
            <ac:spMk id="8" creationId="{44E01E58-880A-2F30-D634-006F4D9D379C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4T09:46:18.997" v="3197" actId="20577"/>
        <pc:sldMkLst>
          <pc:docMk/>
          <pc:sldMk cId="1603588556" sldId="392"/>
        </pc:sldMkLst>
        <pc:spChg chg="mod">
          <ac:chgData name="Noémie Spiller" userId="e4bebb1e-116a-4f15-b3ae-274db878ded7" providerId="ADAL" clId="{92417A45-7289-4448-A542-791F8075DB55}" dt="2023-07-14T09:34:34.305" v="2820" actId="20577"/>
          <ac:spMkLst>
            <pc:docMk/>
            <pc:sldMk cId="1603588556" sldId="392"/>
            <ac:spMk id="4" creationId="{0CCBCB10-34DF-8DA8-85C2-1A5676BF017F}"/>
          </ac:spMkLst>
        </pc:spChg>
        <pc:spChg chg="mod">
          <ac:chgData name="Noémie Spiller" userId="e4bebb1e-116a-4f15-b3ae-274db878ded7" providerId="ADAL" clId="{92417A45-7289-4448-A542-791F8075DB55}" dt="2023-07-14T09:39:42.638" v="3051" actId="115"/>
          <ac:spMkLst>
            <pc:docMk/>
            <pc:sldMk cId="1603588556" sldId="392"/>
            <ac:spMk id="5" creationId="{8AF5A82E-FB6E-8C33-F932-DEB391771D3B}"/>
          </ac:spMkLst>
        </pc:spChg>
        <pc:spChg chg="add mod">
          <ac:chgData name="Noémie Spiller" userId="e4bebb1e-116a-4f15-b3ae-274db878ded7" providerId="ADAL" clId="{92417A45-7289-4448-A542-791F8075DB55}" dt="2023-07-14T09:39:38.770" v="3050" actId="115"/>
          <ac:spMkLst>
            <pc:docMk/>
            <pc:sldMk cId="1603588556" sldId="392"/>
            <ac:spMk id="10" creationId="{8149A1A5-26FE-E1FB-BDF4-CDC34B3E3E9F}"/>
          </ac:spMkLst>
        </pc:spChg>
        <pc:spChg chg="add mod">
          <ac:chgData name="Noémie Spiller" userId="e4bebb1e-116a-4f15-b3ae-274db878ded7" providerId="ADAL" clId="{92417A45-7289-4448-A542-791F8075DB55}" dt="2023-07-14T09:45:55.257" v="3121"/>
          <ac:spMkLst>
            <pc:docMk/>
            <pc:sldMk cId="1603588556" sldId="392"/>
            <ac:spMk id="11" creationId="{503C3890-AC5D-169E-6AD6-FF9F1D6178AB}"/>
          </ac:spMkLst>
        </pc:spChg>
        <pc:picChg chg="add mod">
          <ac:chgData name="Noémie Spiller" userId="e4bebb1e-116a-4f15-b3ae-274db878ded7" providerId="ADAL" clId="{92417A45-7289-4448-A542-791F8075DB55}" dt="2023-07-14T09:38:59.938" v="3041" actId="1076"/>
          <ac:picMkLst>
            <pc:docMk/>
            <pc:sldMk cId="1603588556" sldId="392"/>
            <ac:picMk id="7" creationId="{51403700-BC90-35D7-88A3-8B6FD394B07A}"/>
          </ac:picMkLst>
        </pc:picChg>
        <pc:picChg chg="add mod">
          <ac:chgData name="Noémie Spiller" userId="e4bebb1e-116a-4f15-b3ae-274db878ded7" providerId="ADAL" clId="{92417A45-7289-4448-A542-791F8075DB55}" dt="2023-07-14T09:39:16.606" v="3046" actId="1076"/>
          <ac:picMkLst>
            <pc:docMk/>
            <pc:sldMk cId="1603588556" sldId="392"/>
            <ac:picMk id="9" creationId="{C0063139-C1BF-36C7-6BD5-D8E389393711}"/>
          </ac:picMkLst>
        </pc:picChg>
        <pc:picChg chg="add del mod">
          <ac:chgData name="Noémie Spiller" userId="e4bebb1e-116a-4f15-b3ae-274db878ded7" providerId="ADAL" clId="{92417A45-7289-4448-A542-791F8075DB55}" dt="2023-07-14T09:33:00.236" v="2774" actId="478"/>
          <ac:picMkLst>
            <pc:docMk/>
            <pc:sldMk cId="1603588556" sldId="392"/>
            <ac:picMk id="1026" creationId="{BA5538FE-028F-0C89-B04E-C40097184D36}"/>
          </ac:picMkLst>
        </pc:picChg>
      </pc:sldChg>
      <pc:sldChg chg="addSp modSp new mod modNotesTx">
        <pc:chgData name="Noémie Spiller" userId="e4bebb1e-116a-4f15-b3ae-274db878ded7" providerId="ADAL" clId="{92417A45-7289-4448-A542-791F8075DB55}" dt="2023-07-14T10:55:42.483" v="3296" actId="20577"/>
        <pc:sldMkLst>
          <pc:docMk/>
          <pc:sldMk cId="1292141407" sldId="393"/>
        </pc:sldMkLst>
        <pc:spChg chg="mod">
          <ac:chgData name="Noémie Spiller" userId="e4bebb1e-116a-4f15-b3ae-274db878ded7" providerId="ADAL" clId="{92417A45-7289-4448-A542-791F8075DB55}" dt="2023-07-13T21:19:48.533" v="2616" actId="20577"/>
          <ac:spMkLst>
            <pc:docMk/>
            <pc:sldMk cId="1292141407" sldId="393"/>
            <ac:spMk id="4" creationId="{415B3BAA-70A8-7FFE-A915-F65B87A0B5C3}"/>
          </ac:spMkLst>
        </pc:spChg>
        <pc:spChg chg="mod">
          <ac:chgData name="Noémie Spiller" userId="e4bebb1e-116a-4f15-b3ae-274db878ded7" providerId="ADAL" clId="{92417A45-7289-4448-A542-791F8075DB55}" dt="2023-07-14T09:47:35.433" v="3237" actId="20577"/>
          <ac:spMkLst>
            <pc:docMk/>
            <pc:sldMk cId="1292141407" sldId="393"/>
            <ac:spMk id="5" creationId="{C1A249F2-3B41-6F8C-A587-088681C82525}"/>
          </ac:spMkLst>
        </pc:spChg>
        <pc:picChg chg="add mod">
          <ac:chgData name="Noémie Spiller" userId="e4bebb1e-116a-4f15-b3ae-274db878ded7" providerId="ADAL" clId="{92417A45-7289-4448-A542-791F8075DB55}" dt="2023-07-14T10:55:30.281" v="3295" actId="1076"/>
          <ac:picMkLst>
            <pc:docMk/>
            <pc:sldMk cId="1292141407" sldId="393"/>
            <ac:picMk id="7" creationId="{81096249-03BB-29EA-004D-AE4250F5FB8C}"/>
          </ac:picMkLst>
        </pc:picChg>
      </pc:sldChg>
      <pc:sldChg chg="addSp modSp add mod modNotesTx">
        <pc:chgData name="Noémie Spiller" userId="e4bebb1e-116a-4f15-b3ae-274db878ded7" providerId="ADAL" clId="{92417A45-7289-4448-A542-791F8075DB55}" dt="2023-07-14T15:56:38.544" v="6442" actId="5793"/>
        <pc:sldMkLst>
          <pc:docMk/>
          <pc:sldMk cId="3993429386" sldId="394"/>
        </pc:sldMkLst>
        <pc:spChg chg="mod">
          <ac:chgData name="Noémie Spiller" userId="e4bebb1e-116a-4f15-b3ae-274db878ded7" providerId="ADAL" clId="{92417A45-7289-4448-A542-791F8075DB55}" dt="2023-07-14T11:23:26.226" v="4018" actId="20577"/>
          <ac:spMkLst>
            <pc:docMk/>
            <pc:sldMk cId="3993429386" sldId="394"/>
            <ac:spMk id="4" creationId="{BF335FEA-24CA-E868-6BFE-1A174445F334}"/>
          </ac:spMkLst>
        </pc:spChg>
        <pc:spChg chg="mod">
          <ac:chgData name="Noémie Spiller" userId="e4bebb1e-116a-4f15-b3ae-274db878ded7" providerId="ADAL" clId="{92417A45-7289-4448-A542-791F8075DB55}" dt="2023-07-14T15:56:38.544" v="6442" actId="5793"/>
          <ac:spMkLst>
            <pc:docMk/>
            <pc:sldMk cId="3993429386" sldId="394"/>
            <ac:spMk id="5" creationId="{AF54A97E-5250-E100-38A8-DE783AFC54B8}"/>
          </ac:spMkLst>
        </pc:spChg>
        <pc:spChg chg="add mod">
          <ac:chgData name="Noémie Spiller" userId="e4bebb1e-116a-4f15-b3ae-274db878ded7" providerId="ADAL" clId="{92417A45-7289-4448-A542-791F8075DB55}" dt="2023-07-14T11:21:37.927" v="3935" actId="1076"/>
          <ac:spMkLst>
            <pc:docMk/>
            <pc:sldMk cId="3993429386" sldId="394"/>
            <ac:spMk id="6" creationId="{DEDC9174-8C8B-AB25-C126-AD9C6BBBB164}"/>
          </ac:spMkLst>
        </pc:spChg>
        <pc:cxnChg chg="add mod">
          <ac:chgData name="Noémie Spiller" userId="e4bebb1e-116a-4f15-b3ae-274db878ded7" providerId="ADAL" clId="{92417A45-7289-4448-A542-791F8075DB55}" dt="2023-07-14T11:22:23.711" v="4002" actId="13822"/>
          <ac:cxnSpMkLst>
            <pc:docMk/>
            <pc:sldMk cId="3993429386" sldId="394"/>
            <ac:cxnSpMk id="15" creationId="{F5F9FC87-DFC9-5488-A68E-2B1558E35F38}"/>
          </ac:cxnSpMkLst>
        </pc:cxnChg>
        <pc:cxnChg chg="add mod">
          <ac:chgData name="Noémie Spiller" userId="e4bebb1e-116a-4f15-b3ae-274db878ded7" providerId="ADAL" clId="{92417A45-7289-4448-A542-791F8075DB55}" dt="2023-07-14T11:22:43.574" v="4005" actId="14100"/>
          <ac:cxnSpMkLst>
            <pc:docMk/>
            <pc:sldMk cId="3993429386" sldId="394"/>
            <ac:cxnSpMk id="17" creationId="{31B36947-DDE9-CAD7-3BEC-25857153C432}"/>
          </ac:cxnSpMkLst>
        </pc:cxnChg>
      </pc:sldChg>
      <pc:sldChg chg="addSp delSp modSp add mod ord modNotesTx">
        <pc:chgData name="Noémie Spiller" userId="e4bebb1e-116a-4f15-b3ae-274db878ded7" providerId="ADAL" clId="{92417A45-7289-4448-A542-791F8075DB55}" dt="2023-07-14T12:45:32.724" v="4654" actId="1076"/>
        <pc:sldMkLst>
          <pc:docMk/>
          <pc:sldMk cId="3694282169" sldId="395"/>
        </pc:sldMkLst>
        <pc:spChg chg="add mod">
          <ac:chgData name="Noémie Spiller" userId="e4bebb1e-116a-4f15-b3ae-274db878ded7" providerId="ADAL" clId="{92417A45-7289-4448-A542-791F8075DB55}" dt="2023-07-14T12:45:32.724" v="4654" actId="1076"/>
          <ac:spMkLst>
            <pc:docMk/>
            <pc:sldMk cId="3694282169" sldId="395"/>
            <ac:spMk id="5" creationId="{007029BB-11A8-ACCE-77BF-E837A0E10431}"/>
          </ac:spMkLst>
        </pc:spChg>
        <pc:spChg chg="del">
          <ac:chgData name="Noémie Spiller" userId="e4bebb1e-116a-4f15-b3ae-274db878ded7" providerId="ADAL" clId="{92417A45-7289-4448-A542-791F8075DB55}" dt="2023-07-14T12:39:16.204" v="4241" actId="478"/>
          <ac:spMkLst>
            <pc:docMk/>
            <pc:sldMk cId="3694282169" sldId="395"/>
            <ac:spMk id="12" creationId="{4476C0D0-CDE5-C1D2-7185-DF76EFABB9A0}"/>
          </ac:spMkLst>
        </pc:spChg>
        <pc:spChg chg="del">
          <ac:chgData name="Noémie Spiller" userId="e4bebb1e-116a-4f15-b3ae-274db878ded7" providerId="ADAL" clId="{92417A45-7289-4448-A542-791F8075DB55}" dt="2023-07-14T12:39:12.831" v="4240" actId="478"/>
          <ac:spMkLst>
            <pc:docMk/>
            <pc:sldMk cId="3694282169" sldId="395"/>
            <ac:spMk id="15" creationId="{AD88D7D6-82F0-4693-2C8C-566E3EEC6D2A}"/>
          </ac:spMkLst>
        </pc:spChg>
        <pc:spChg chg="del">
          <ac:chgData name="Noémie Spiller" userId="e4bebb1e-116a-4f15-b3ae-274db878ded7" providerId="ADAL" clId="{92417A45-7289-4448-A542-791F8075DB55}" dt="2023-07-14T12:39:09.042" v="4239" actId="478"/>
          <ac:spMkLst>
            <pc:docMk/>
            <pc:sldMk cId="3694282169" sldId="395"/>
            <ac:spMk id="18" creationId="{9BCAF26C-F465-6CE3-277F-31619BBBF2FA}"/>
          </ac:spMkLst>
        </pc:spChg>
      </pc:sldChg>
      <pc:sldChg chg="modSp add mod">
        <pc:chgData name="Noémie Spiller" userId="e4bebb1e-116a-4f15-b3ae-274db878ded7" providerId="ADAL" clId="{92417A45-7289-4448-A542-791F8075DB55}" dt="2023-07-14T12:49:37.029" v="4803" actId="1076"/>
        <pc:sldMkLst>
          <pc:docMk/>
          <pc:sldMk cId="281680694" sldId="396"/>
        </pc:sldMkLst>
        <pc:spChg chg="mod">
          <ac:chgData name="Noémie Spiller" userId="e4bebb1e-116a-4f15-b3ae-274db878ded7" providerId="ADAL" clId="{92417A45-7289-4448-A542-791F8075DB55}" dt="2023-07-14T12:49:37.029" v="4803" actId="1076"/>
          <ac:spMkLst>
            <pc:docMk/>
            <pc:sldMk cId="281680694" sldId="396"/>
            <ac:spMk id="5" creationId="{007029BB-11A8-ACCE-77BF-E837A0E10431}"/>
          </ac:spMkLst>
        </pc:spChg>
        <pc:spChg chg="mod">
          <ac:chgData name="Noémie Spiller" userId="e4bebb1e-116a-4f15-b3ae-274db878ded7" providerId="ADAL" clId="{92417A45-7289-4448-A542-791F8075DB55}" dt="2023-07-14T12:46:46.425" v="4660" actId="207"/>
          <ac:spMkLst>
            <pc:docMk/>
            <pc:sldMk cId="281680694" sldId="396"/>
            <ac:spMk id="10" creationId="{C200EED3-8D86-66B4-2C6E-EC1F7A17C200}"/>
          </ac:spMkLst>
        </pc:spChg>
        <pc:spChg chg="mod">
          <ac:chgData name="Noémie Spiller" userId="e4bebb1e-116a-4f15-b3ae-274db878ded7" providerId="ADAL" clId="{92417A45-7289-4448-A542-791F8075DB55}" dt="2023-07-14T12:46:53.623" v="4661" actId="207"/>
          <ac:spMkLst>
            <pc:docMk/>
            <pc:sldMk cId="281680694" sldId="396"/>
            <ac:spMk id="11" creationId="{8FC56D3D-1156-C73C-A6F6-841FA19A4BB3}"/>
          </ac:spMkLst>
        </pc:spChg>
        <pc:spChg chg="mod">
          <ac:chgData name="Noémie Spiller" userId="e4bebb1e-116a-4f15-b3ae-274db878ded7" providerId="ADAL" clId="{92417A45-7289-4448-A542-791F8075DB55}" dt="2023-07-14T12:46:39.078" v="4659" actId="207"/>
          <ac:spMkLst>
            <pc:docMk/>
            <pc:sldMk cId="281680694" sldId="396"/>
            <ac:spMk id="13" creationId="{A5D9C2BA-B4DB-25C0-D73D-490E73FE4C87}"/>
          </ac:spMkLst>
        </pc:spChg>
        <pc:spChg chg="mod">
          <ac:chgData name="Noémie Spiller" userId="e4bebb1e-116a-4f15-b3ae-274db878ded7" providerId="ADAL" clId="{92417A45-7289-4448-A542-791F8075DB55}" dt="2023-07-14T12:46:30.874" v="4658" actId="207"/>
          <ac:spMkLst>
            <pc:docMk/>
            <pc:sldMk cId="281680694" sldId="396"/>
            <ac:spMk id="14" creationId="{5D1D43D8-48AD-921D-9D88-8A05686F0362}"/>
          </ac:spMkLst>
        </pc:spChg>
        <pc:spChg chg="mod">
          <ac:chgData name="Noémie Spiller" userId="e4bebb1e-116a-4f15-b3ae-274db878ded7" providerId="ADAL" clId="{92417A45-7289-4448-A542-791F8075DB55}" dt="2023-07-14T12:46:15.632" v="4656" actId="207"/>
          <ac:spMkLst>
            <pc:docMk/>
            <pc:sldMk cId="281680694" sldId="396"/>
            <ac:spMk id="16" creationId="{B244BBE9-D9AE-8D20-8CD7-3C6CAD723666}"/>
          </ac:spMkLst>
        </pc:spChg>
        <pc:spChg chg="mod">
          <ac:chgData name="Noémie Spiller" userId="e4bebb1e-116a-4f15-b3ae-274db878ded7" providerId="ADAL" clId="{92417A45-7289-4448-A542-791F8075DB55}" dt="2023-07-14T12:46:20.044" v="4657" actId="207"/>
          <ac:spMkLst>
            <pc:docMk/>
            <pc:sldMk cId="281680694" sldId="396"/>
            <ac:spMk id="17" creationId="{FEC48F53-B59A-6A62-A1C3-D685A374A532}"/>
          </ac:spMkLst>
        </pc:spChg>
      </pc:sldChg>
      <pc:sldChg chg="add del">
        <pc:chgData name="Noémie Spiller" userId="e4bebb1e-116a-4f15-b3ae-274db878ded7" providerId="ADAL" clId="{92417A45-7289-4448-A542-791F8075DB55}" dt="2023-07-14T12:58:33.491" v="5130" actId="47"/>
        <pc:sldMkLst>
          <pc:docMk/>
          <pc:sldMk cId="1085710661" sldId="397"/>
        </pc:sldMkLst>
      </pc:sldChg>
      <pc:sldChg chg="addSp modSp add mod modNotesTx">
        <pc:chgData name="Noémie Spiller" userId="e4bebb1e-116a-4f15-b3ae-274db878ded7" providerId="ADAL" clId="{92417A45-7289-4448-A542-791F8075DB55}" dt="2023-07-14T13:01:40.150" v="5334" actId="34135"/>
        <pc:sldMkLst>
          <pc:docMk/>
          <pc:sldMk cId="1777760480" sldId="397"/>
        </pc:sldMkLst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5" creationId="{A5A78BB2-0F46-6885-6926-9A50BD457A2A}"/>
          </ac:spMkLst>
        </pc:spChg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6" creationId="{B0BACC30-E296-10F7-7C96-CC97FB6B2C88}"/>
          </ac:spMkLst>
        </pc:spChg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20" creationId="{E141FC1A-BA0D-886D-B550-DF08512FFA5F}"/>
          </ac:spMkLst>
        </pc:spChg>
      </pc:sldChg>
      <pc:sldChg chg="delSp add mod modNotesTx">
        <pc:chgData name="Noémie Spiller" userId="e4bebb1e-116a-4f15-b3ae-274db878ded7" providerId="ADAL" clId="{92417A45-7289-4448-A542-791F8075DB55}" dt="2023-07-14T13:12:27.210" v="5535" actId="20577"/>
        <pc:sldMkLst>
          <pc:docMk/>
          <pc:sldMk cId="671580106" sldId="398"/>
        </pc:sldMkLst>
        <pc:spChg chg="del">
          <ac:chgData name="Noémie Spiller" userId="e4bebb1e-116a-4f15-b3ae-274db878ded7" providerId="ADAL" clId="{92417A45-7289-4448-A542-791F8075DB55}" dt="2023-07-14T13:12:06.540" v="5496" actId="478"/>
          <ac:spMkLst>
            <pc:docMk/>
            <pc:sldMk cId="671580106" sldId="398"/>
            <ac:spMk id="26" creationId="{FFDF9ED0-4853-FA1F-EE26-95FE23919FE6}"/>
          </ac:spMkLst>
        </pc:spChg>
      </pc:sldChg>
      <pc:sldChg chg="modSp add mod modNotesTx">
        <pc:chgData name="Noémie Spiller" userId="e4bebb1e-116a-4f15-b3ae-274db878ded7" providerId="ADAL" clId="{92417A45-7289-4448-A542-791F8075DB55}" dt="2023-07-14T13:13:22.197" v="5623" actId="20577"/>
        <pc:sldMkLst>
          <pc:docMk/>
          <pc:sldMk cId="2489746508" sldId="399"/>
        </pc:sldMkLst>
        <pc:spChg chg="mod">
          <ac:chgData name="Noémie Spiller" userId="e4bebb1e-116a-4f15-b3ae-274db878ded7" providerId="ADAL" clId="{92417A45-7289-4448-A542-791F8075DB55}" dt="2023-07-14T13:13:22.197" v="5623" actId="20577"/>
          <ac:spMkLst>
            <pc:docMk/>
            <pc:sldMk cId="2489746508" sldId="399"/>
            <ac:spMk id="5" creationId="{F5EEF3CF-3798-9F64-8AAE-C1B9B8F053F9}"/>
          </ac:spMkLst>
        </pc:spChg>
      </pc:sldChg>
      <pc:sldChg chg="modSp add mod">
        <pc:chgData name="Noémie Spiller" userId="e4bebb1e-116a-4f15-b3ae-274db878ded7" providerId="ADAL" clId="{92417A45-7289-4448-A542-791F8075DB55}" dt="2023-07-14T13:19:20.314" v="5804" actId="20577"/>
        <pc:sldMkLst>
          <pc:docMk/>
          <pc:sldMk cId="3884283286" sldId="400"/>
        </pc:sldMkLst>
        <pc:spChg chg="mod">
          <ac:chgData name="Noémie Spiller" userId="e4bebb1e-116a-4f15-b3ae-274db878ded7" providerId="ADAL" clId="{92417A45-7289-4448-A542-791F8075DB55}" dt="2023-07-14T13:19:20.314" v="5804" actId="20577"/>
          <ac:spMkLst>
            <pc:docMk/>
            <pc:sldMk cId="3884283286" sldId="400"/>
            <ac:spMk id="5" creationId="{F5EEF3CF-3798-9F64-8AAE-C1B9B8F053F9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13:22:01.685" v="5825" actId="1076"/>
        <pc:sldMkLst>
          <pc:docMk/>
          <pc:sldMk cId="1151719399" sldId="401"/>
        </pc:sldMkLst>
        <pc:spChg chg="add mod">
          <ac:chgData name="Noémie Spiller" userId="e4bebb1e-116a-4f15-b3ae-274db878ded7" providerId="ADAL" clId="{92417A45-7289-4448-A542-791F8075DB55}" dt="2023-07-14T13:22:01.685" v="5825" actId="1076"/>
          <ac:spMkLst>
            <pc:docMk/>
            <pc:sldMk cId="1151719399" sldId="401"/>
            <ac:spMk id="6" creationId="{95B032D1-4374-7344-2904-FA4FE2D3D99C}"/>
          </ac:spMkLst>
        </pc:spChg>
        <pc:spChg chg="add del mod">
          <ac:chgData name="Noémie Spiller" userId="e4bebb1e-116a-4f15-b3ae-274db878ded7" providerId="ADAL" clId="{92417A45-7289-4448-A542-791F8075DB55}" dt="2023-07-14T13:21:16.869" v="5819" actId="478"/>
          <ac:spMkLst>
            <pc:docMk/>
            <pc:sldMk cId="1151719399" sldId="401"/>
            <ac:spMk id="27" creationId="{D004880F-E253-3215-68D9-377DCDEC64E0}"/>
          </ac:spMkLst>
        </pc:spChg>
        <pc:spChg chg="add del mod">
          <ac:chgData name="Noémie Spiller" userId="e4bebb1e-116a-4f15-b3ae-274db878ded7" providerId="ADAL" clId="{92417A45-7289-4448-A542-791F8075DB55}" dt="2023-07-14T13:21:14.691" v="5818" actId="478"/>
          <ac:spMkLst>
            <pc:docMk/>
            <pc:sldMk cId="1151719399" sldId="401"/>
            <ac:spMk id="28" creationId="{9EDD83A0-F9E5-5C94-EE0B-1F6DCC4FDCFB}"/>
          </ac:spMkLst>
        </pc:spChg>
        <pc:picChg chg="add mod">
          <ac:chgData name="Noémie Spiller" userId="e4bebb1e-116a-4f15-b3ae-274db878ded7" providerId="ADAL" clId="{92417A45-7289-4448-A542-791F8075DB55}" dt="2023-07-14T13:21:47.552" v="5821" actId="1076"/>
          <ac:picMkLst>
            <pc:docMk/>
            <pc:sldMk cId="1151719399" sldId="401"/>
            <ac:picMk id="30" creationId="{C8882C3C-DC5D-33E0-1CC5-FB86A6D46D1A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9:04:54.434" v="6814" actId="1076"/>
        <pc:sldMkLst>
          <pc:docMk/>
          <pc:sldMk cId="708206006" sldId="402"/>
        </pc:sldMkLst>
        <pc:spChg chg="mod">
          <ac:chgData name="Noémie Spiller" userId="e4bebb1e-116a-4f15-b3ae-274db878ded7" providerId="ADAL" clId="{92417A45-7289-4448-A542-791F8075DB55}" dt="2023-07-14T16:24:34.408" v="6505" actId="20577"/>
          <ac:spMkLst>
            <pc:docMk/>
            <pc:sldMk cId="708206006" sldId="402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5:48:11.427" v="6369" actId="20577"/>
          <ac:spMkLst>
            <pc:docMk/>
            <pc:sldMk cId="708206006" sldId="402"/>
            <ac:spMk id="5" creationId="{57245510-6CB9-1675-F25D-9DBB8B127D7B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7" creationId="{3835BF46-610C-54A5-3A85-E86E121DEB08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8" creationId="{B39DB10A-248A-7028-795E-CD361F81C48F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9" creationId="{C0A28928-B9B1-015D-29BE-BFE2F4F5EE6B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0" creationId="{1836D3B2-0470-6F83-5E41-D12999D72C1C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1" creationId="{2E469A08-A491-45B6-80FF-AB3437DD0CB7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2" creationId="{6202065E-3588-41CA-1094-D397699F34B2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3" creationId="{F16B22BC-1777-F055-399A-FC1D108630BA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4" creationId="{34FDE9C3-2B47-A885-7405-0A00F54E3C39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5" creationId="{DE7C15FE-13A2-EDBC-9430-256AF55D4E45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6" creationId="{43DA7FB6-6D02-33C1-6AAC-55525D0CF3F5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7" creationId="{D8B2E35F-A047-9494-753C-B1747ED76F31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8" creationId="{FC362485-863E-8C49-627E-42C3D15A1726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9" creationId="{BB09BD57-FC04-48A8-7E8B-F346A5A93EB0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0" creationId="{E238560D-041E-24CC-CC38-DAC574A75606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1" creationId="{69076721-C616-300E-DFE7-B34783B84724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2" creationId="{EC4A1C65-9960-003C-6E8C-5A62E4256787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3" creationId="{0C79197B-2344-3C56-DB68-6F10CC841E1C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4" creationId="{17BE3463-07B0-1649-6CF4-8226436FA123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5" creationId="{6F74E03B-DB7A-BE77-9A37-AB3876E7CEF1}"/>
          </ac:spMkLst>
        </pc:spChg>
        <pc:spChg chg="add del mod">
          <ac:chgData name="Noémie Spiller" userId="e4bebb1e-116a-4f15-b3ae-274db878ded7" providerId="ADAL" clId="{92417A45-7289-4448-A542-791F8075DB55}" dt="2023-07-14T16:25:39.272" v="6639" actId="478"/>
          <ac:spMkLst>
            <pc:docMk/>
            <pc:sldMk cId="708206006" sldId="402"/>
            <ac:spMk id="26" creationId="{53B7D6DD-4C80-FF09-5AA7-A9986560BE4C}"/>
          </ac:spMkLst>
        </pc:spChg>
        <pc:spChg chg="add mod">
          <ac:chgData name="Noémie Spiller" userId="e4bebb1e-116a-4f15-b3ae-274db878ded7" providerId="ADAL" clId="{92417A45-7289-4448-A542-791F8075DB55}" dt="2023-07-14T15:47:23.883" v="6308" actId="1076"/>
          <ac:spMkLst>
            <pc:docMk/>
            <pc:sldMk cId="708206006" sldId="402"/>
            <ac:spMk id="27" creationId="{137BC6BD-B4D8-77E9-A277-A8B534D172C9}"/>
          </ac:spMkLst>
        </pc:spChg>
        <pc:spChg chg="add del mod">
          <ac:chgData name="Noémie Spiller" userId="e4bebb1e-116a-4f15-b3ae-274db878ded7" providerId="ADAL" clId="{92417A45-7289-4448-A542-791F8075DB55}" dt="2023-07-14T15:48:15.896" v="6370" actId="478"/>
          <ac:spMkLst>
            <pc:docMk/>
            <pc:sldMk cId="708206006" sldId="402"/>
            <ac:spMk id="28" creationId="{3287C8B5-38B8-1D03-E983-ADA4C635F993}"/>
          </ac:spMkLst>
        </pc:spChg>
        <pc:picChg chg="add mod">
          <ac:chgData name="Noémie Spiller" userId="e4bebb1e-116a-4f15-b3ae-274db878ded7" providerId="ADAL" clId="{92417A45-7289-4448-A542-791F8075DB55}" dt="2023-07-14T19:04:54.434" v="6814" actId="1076"/>
          <ac:picMkLst>
            <pc:docMk/>
            <pc:sldMk cId="708206006" sldId="402"/>
            <ac:picMk id="6" creationId="{4E847E6F-489D-A40F-0145-CB32C4A78B48}"/>
          </ac:picMkLst>
        </pc:picChg>
      </pc:sldChg>
      <pc:sldChg chg="addSp delSp modSp add mod ord">
        <pc:chgData name="Noémie Spiller" userId="e4bebb1e-116a-4f15-b3ae-274db878ded7" providerId="ADAL" clId="{92417A45-7289-4448-A542-791F8075DB55}" dt="2023-07-14T16:31:25.267" v="6808"/>
        <pc:sldMkLst>
          <pc:docMk/>
          <pc:sldMk cId="652054311" sldId="403"/>
        </pc:sldMkLst>
        <pc:spChg chg="mod">
          <ac:chgData name="Noémie Spiller" userId="e4bebb1e-116a-4f15-b3ae-274db878ded7" providerId="ADAL" clId="{92417A45-7289-4448-A542-791F8075DB55}" dt="2023-07-14T16:16:14.617" v="6452" actId="14100"/>
          <ac:spMkLst>
            <pc:docMk/>
            <pc:sldMk cId="652054311" sldId="403"/>
            <ac:spMk id="2" creationId="{6F60316E-3EC7-A57D-4C0B-A0D01B9DEE08}"/>
          </ac:spMkLst>
        </pc:spChg>
        <pc:spChg chg="mod">
          <ac:chgData name="Noémie Spiller" userId="e4bebb1e-116a-4f15-b3ae-274db878ded7" providerId="ADAL" clId="{92417A45-7289-4448-A542-791F8075DB55}" dt="2023-07-14T15:53:52.543" v="6415" actId="20577"/>
          <ac:spMkLst>
            <pc:docMk/>
            <pc:sldMk cId="652054311" sldId="403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6:15:36.318" v="6447" actId="1076"/>
          <ac:spMkLst>
            <pc:docMk/>
            <pc:sldMk cId="652054311" sldId="403"/>
            <ac:spMk id="5" creationId="{57245510-6CB9-1675-F25D-9DBB8B127D7B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7" creationId="{3835BF46-610C-54A5-3A85-E86E121DEB08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8" creationId="{B39DB10A-248A-7028-795E-CD361F81C48F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9" creationId="{C0A28928-B9B1-015D-29BE-BFE2F4F5EE6B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0" creationId="{1836D3B2-0470-6F83-5E41-D12999D72C1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1" creationId="{2E469A08-A491-45B6-80FF-AB3437DD0CB7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2" creationId="{6202065E-3588-41CA-1094-D397699F34B2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3" creationId="{F16B22BC-1777-F055-399A-FC1D108630BA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4" creationId="{34FDE9C3-2B47-A885-7405-0A00F54E3C39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5" creationId="{DE7C15FE-13A2-EDBC-9430-256AF55D4E45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6" creationId="{43DA7FB6-6D02-33C1-6AAC-55525D0CF3F5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7" creationId="{D8B2E35F-A047-9494-753C-B1747ED76F31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8" creationId="{FC362485-863E-8C49-627E-42C3D15A1726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9" creationId="{BB09BD57-FC04-48A8-7E8B-F346A5A93EB0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0" creationId="{E238560D-041E-24CC-CC38-DAC574A75606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1" creationId="{69076721-C616-300E-DFE7-B34783B84724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2" creationId="{EC4A1C65-9960-003C-6E8C-5A62E4256787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3" creationId="{0C79197B-2344-3C56-DB68-6F10CC841E1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4" creationId="{17BE3463-07B0-1649-6CF4-8226436FA123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5" creationId="{6F74E03B-DB7A-BE77-9A37-AB3876E7CEF1}"/>
          </ac:spMkLst>
        </pc:spChg>
        <pc:spChg chg="del mod">
          <ac:chgData name="Noémie Spiller" userId="e4bebb1e-116a-4f15-b3ae-274db878ded7" providerId="ADAL" clId="{92417A45-7289-4448-A542-791F8075DB55}" dt="2023-07-14T16:16:24.563" v="6453" actId="478"/>
          <ac:spMkLst>
            <pc:docMk/>
            <pc:sldMk cId="652054311" sldId="403"/>
            <ac:spMk id="26" creationId="{53B7D6DD-4C80-FF09-5AA7-A9986560BE4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7" creationId="{137BC6BD-B4D8-77E9-A277-A8B534D172C9}"/>
          </ac:spMkLst>
        </pc:spChg>
        <pc:spChg chg="add mod">
          <ac:chgData name="Noémie Spiller" userId="e4bebb1e-116a-4f15-b3ae-274db878ded7" providerId="ADAL" clId="{92417A45-7289-4448-A542-791F8075DB55}" dt="2023-07-14T16:22:33.452" v="6489" actId="1076"/>
          <ac:spMkLst>
            <pc:docMk/>
            <pc:sldMk cId="652054311" sldId="403"/>
            <ac:spMk id="30" creationId="{E7EFC548-E58B-ECD5-B9FB-03F62FAA30F3}"/>
          </ac:spMkLst>
        </pc:spChg>
        <pc:spChg chg="add mod">
          <ac:chgData name="Noémie Spiller" userId="e4bebb1e-116a-4f15-b3ae-274db878ded7" providerId="ADAL" clId="{92417A45-7289-4448-A542-791F8075DB55}" dt="2023-07-14T16:18:38.261" v="6483" actId="1076"/>
          <ac:spMkLst>
            <pc:docMk/>
            <pc:sldMk cId="652054311" sldId="403"/>
            <ac:spMk id="31" creationId="{F37792FD-A58A-6D11-8AEE-9A597F6C0D9A}"/>
          </ac:spMkLst>
        </pc:spChg>
        <pc:spChg chg="add mod">
          <ac:chgData name="Noémie Spiller" userId="e4bebb1e-116a-4f15-b3ae-274db878ded7" providerId="ADAL" clId="{92417A45-7289-4448-A542-791F8075DB55}" dt="2023-07-14T16:22:12.086" v="6488" actId="1076"/>
          <ac:spMkLst>
            <pc:docMk/>
            <pc:sldMk cId="652054311" sldId="403"/>
            <ac:spMk id="32" creationId="{4AB2C985-C491-7216-559D-CFA030826952}"/>
          </ac:spMkLst>
        </pc:spChg>
        <pc:spChg chg="add mod">
          <ac:chgData name="Noémie Spiller" userId="e4bebb1e-116a-4f15-b3ae-274db878ded7" providerId="ADAL" clId="{92417A45-7289-4448-A542-791F8075DB55}" dt="2023-07-14T16:23:49.702" v="6496"/>
          <ac:spMkLst>
            <pc:docMk/>
            <pc:sldMk cId="652054311" sldId="403"/>
            <ac:spMk id="33" creationId="{6BBC123C-2BFB-0A4E-52D5-C6F25AF79B8B}"/>
          </ac:spMkLst>
        </pc:spChg>
        <pc:picChg chg="del mod">
          <ac:chgData name="Noémie Spiller" userId="e4bebb1e-116a-4f15-b3ae-274db878ded7" providerId="ADAL" clId="{92417A45-7289-4448-A542-791F8075DB55}" dt="2023-07-14T16:17:05.128" v="6454" actId="478"/>
          <ac:picMkLst>
            <pc:docMk/>
            <pc:sldMk cId="652054311" sldId="403"/>
            <ac:picMk id="6" creationId="{4E847E6F-489D-A40F-0145-CB32C4A78B48}"/>
          </ac:picMkLst>
        </pc:picChg>
        <pc:picChg chg="add mod">
          <ac:chgData name="Noémie Spiller" userId="e4bebb1e-116a-4f15-b3ae-274db878ded7" providerId="ADAL" clId="{92417A45-7289-4448-A542-791F8075DB55}" dt="2023-07-14T16:17:33.205" v="6463" actId="1076"/>
          <ac:picMkLst>
            <pc:docMk/>
            <pc:sldMk cId="652054311" sldId="403"/>
            <ac:picMk id="29" creationId="{82BEC63D-8429-F464-26A4-E9794F8CA029}"/>
          </ac:picMkLst>
        </pc:picChg>
        <pc:picChg chg="add mod">
          <ac:chgData name="Noémie Spiller" userId="e4bebb1e-116a-4f15-b3ae-274db878ded7" providerId="ADAL" clId="{92417A45-7289-4448-A542-791F8075DB55}" dt="2023-07-14T16:18:15.733" v="6472" actId="1076"/>
          <ac:picMkLst>
            <pc:docMk/>
            <pc:sldMk cId="652054311" sldId="403"/>
            <ac:picMk id="2050" creationId="{ABF18C6E-EF37-4457-BF82-BC2880342D4E}"/>
          </ac:picMkLst>
        </pc:picChg>
      </pc:sldChg>
      <pc:sldChg chg="modSp add mod modNotesTx">
        <pc:chgData name="Noémie Spiller" userId="e4bebb1e-116a-4f15-b3ae-274db878ded7" providerId="ADAL" clId="{92417A45-7289-4448-A542-791F8075DB55}" dt="2023-07-14T16:27:30.867" v="6653" actId="5793"/>
        <pc:sldMkLst>
          <pc:docMk/>
          <pc:sldMk cId="3737328271" sldId="404"/>
        </pc:sldMkLst>
        <pc:spChg chg="mod">
          <ac:chgData name="Noémie Spiller" userId="e4bebb1e-116a-4f15-b3ae-274db878ded7" providerId="ADAL" clId="{92417A45-7289-4448-A542-791F8075DB55}" dt="2023-07-14T16:24:27.290" v="6503" actId="20577"/>
          <ac:spMkLst>
            <pc:docMk/>
            <pc:sldMk cId="3737328271" sldId="404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6:27:16.030" v="6649" actId="14100"/>
          <ac:spMkLst>
            <pc:docMk/>
            <pc:sldMk cId="3737328271" sldId="404"/>
            <ac:spMk id="5" creationId="{57245510-6CB9-1675-F25D-9DBB8B127D7B}"/>
          </ac:spMkLst>
        </pc:spChg>
        <pc:spChg chg="mod">
          <ac:chgData name="Noémie Spiller" userId="e4bebb1e-116a-4f15-b3ae-274db878ded7" providerId="ADAL" clId="{92417A45-7289-4448-A542-791F8075DB55}" dt="2023-07-14T16:26:47.968" v="6645" actId="207"/>
          <ac:spMkLst>
            <pc:docMk/>
            <pc:sldMk cId="3737328271" sldId="404"/>
            <ac:spMk id="9" creationId="{C0A28928-B9B1-015D-29BE-BFE2F4F5EE6B}"/>
          </ac:spMkLst>
        </pc:spChg>
        <pc:spChg chg="mod">
          <ac:chgData name="Noémie Spiller" userId="e4bebb1e-116a-4f15-b3ae-274db878ded7" providerId="ADAL" clId="{92417A45-7289-4448-A542-791F8075DB55}" dt="2023-07-14T16:26:34.667" v="6642" actId="207"/>
          <ac:spMkLst>
            <pc:docMk/>
            <pc:sldMk cId="3737328271" sldId="404"/>
            <ac:spMk id="10" creationId="{1836D3B2-0470-6F83-5E41-D12999D72C1C}"/>
          </ac:spMkLst>
        </pc:spChg>
        <pc:spChg chg="mod">
          <ac:chgData name="Noémie Spiller" userId="e4bebb1e-116a-4f15-b3ae-274db878ded7" providerId="ADAL" clId="{92417A45-7289-4448-A542-791F8075DB55}" dt="2023-07-14T16:26:43.711" v="6644" actId="207"/>
          <ac:spMkLst>
            <pc:docMk/>
            <pc:sldMk cId="3737328271" sldId="404"/>
            <ac:spMk id="12" creationId="{6202065E-3588-41CA-1094-D397699F34B2}"/>
          </ac:spMkLst>
        </pc:spChg>
        <pc:spChg chg="mod">
          <ac:chgData name="Noémie Spiller" userId="e4bebb1e-116a-4f15-b3ae-274db878ded7" providerId="ADAL" clId="{92417A45-7289-4448-A542-791F8075DB55}" dt="2023-07-14T16:26:29.254" v="6641" actId="207"/>
          <ac:spMkLst>
            <pc:docMk/>
            <pc:sldMk cId="3737328271" sldId="404"/>
            <ac:spMk id="13" creationId="{F16B22BC-1777-F055-399A-FC1D108630BA}"/>
          </ac:spMkLst>
        </pc:spChg>
        <pc:spChg chg="mod">
          <ac:chgData name="Noémie Spiller" userId="e4bebb1e-116a-4f15-b3ae-274db878ded7" providerId="ADAL" clId="{92417A45-7289-4448-A542-791F8075DB55}" dt="2023-07-14T16:26:21.037" v="6640" actId="207"/>
          <ac:spMkLst>
            <pc:docMk/>
            <pc:sldMk cId="3737328271" sldId="404"/>
            <ac:spMk id="15" creationId="{DE7C15FE-13A2-EDBC-9430-256AF55D4E45}"/>
          </ac:spMkLst>
        </pc:spChg>
        <pc:spChg chg="mod">
          <ac:chgData name="Noémie Spiller" userId="e4bebb1e-116a-4f15-b3ae-274db878ded7" providerId="ADAL" clId="{92417A45-7289-4448-A542-791F8075DB55}" dt="2023-07-14T16:26:39.057" v="6643" actId="207"/>
          <ac:spMkLst>
            <pc:docMk/>
            <pc:sldMk cId="3737328271" sldId="404"/>
            <ac:spMk id="16" creationId="{43DA7FB6-6D02-33C1-6AAC-55525D0CF3F5}"/>
          </ac:spMkLst>
        </pc:spChg>
        <pc:spChg chg="mod">
          <ac:chgData name="Noémie Spiller" userId="e4bebb1e-116a-4f15-b3ae-274db878ded7" providerId="ADAL" clId="{92417A45-7289-4448-A542-791F8075DB55}" dt="2023-07-14T16:26:51.148" v="6646" actId="207"/>
          <ac:spMkLst>
            <pc:docMk/>
            <pc:sldMk cId="3737328271" sldId="404"/>
            <ac:spMk id="21" creationId="{69076721-C616-300E-DFE7-B34783B84724}"/>
          </ac:spMkLst>
        </pc:spChg>
        <pc:spChg chg="mod">
          <ac:chgData name="Noémie Spiller" userId="e4bebb1e-116a-4f15-b3ae-274db878ded7" providerId="ADAL" clId="{92417A45-7289-4448-A542-791F8075DB55}" dt="2023-07-14T16:26:54.212" v="6647" actId="207"/>
          <ac:spMkLst>
            <pc:docMk/>
            <pc:sldMk cId="3737328271" sldId="404"/>
            <ac:spMk id="22" creationId="{EC4A1C65-9960-003C-6E8C-5A62E4256787}"/>
          </ac:spMkLst>
        </pc:spChg>
        <pc:spChg chg="mod">
          <ac:chgData name="Noémie Spiller" userId="e4bebb1e-116a-4f15-b3ae-274db878ded7" providerId="ADAL" clId="{92417A45-7289-4448-A542-791F8075DB55}" dt="2023-07-14T16:26:57.736" v="6648" actId="207"/>
          <ac:spMkLst>
            <pc:docMk/>
            <pc:sldMk cId="3737328271" sldId="404"/>
            <ac:spMk id="23" creationId="{0C79197B-2344-3C56-DB68-6F10CC841E1C}"/>
          </ac:spMkLst>
        </pc:spChg>
      </pc:sldChg>
      <pc:sldChg chg="delSp modSp add mod">
        <pc:chgData name="Noémie Spiller" userId="e4bebb1e-116a-4f15-b3ae-274db878ded7" providerId="ADAL" clId="{92417A45-7289-4448-A542-791F8075DB55}" dt="2023-07-14T19:35:12.716" v="7210" actId="478"/>
        <pc:sldMkLst>
          <pc:docMk/>
          <pc:sldMk cId="405882494" sldId="405"/>
        </pc:sldMkLst>
        <pc:spChg chg="del">
          <ac:chgData name="Noémie Spiller" userId="e4bebb1e-116a-4f15-b3ae-274db878ded7" providerId="ADAL" clId="{92417A45-7289-4448-A542-791F8075DB55}" dt="2023-07-14T19:35:08.800" v="7209" actId="478"/>
          <ac:spMkLst>
            <pc:docMk/>
            <pc:sldMk cId="405882494" sldId="405"/>
            <ac:spMk id="33" creationId="{06E3B20C-3BE4-3A75-CCF4-E7C919AA857B}"/>
          </ac:spMkLst>
        </pc:spChg>
        <pc:spChg chg="del mod">
          <ac:chgData name="Noémie Spiller" userId="e4bebb1e-116a-4f15-b3ae-274db878ded7" providerId="ADAL" clId="{92417A45-7289-4448-A542-791F8075DB55}" dt="2023-07-14T19:35:06.784" v="7208" actId="478"/>
          <ac:spMkLst>
            <pc:docMk/>
            <pc:sldMk cId="405882494" sldId="405"/>
            <ac:spMk id="34" creationId="{B0DE2A90-BD89-0D79-3104-77346E81DEE2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38" creationId="{95054032-B62F-8823-983F-BCC2C72D51CE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39" creationId="{9DDF1F71-5AB6-1FA7-29FD-19DD6F863554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52" creationId="{F76B998B-1C38-E99E-B63C-7D1A6677171A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53" creationId="{3C472D00-3B6F-BDB3-D8C6-D3E4A2653B4E}"/>
          </ac:spMkLst>
        </pc:spChg>
        <pc:cxnChg chg="del mod">
          <ac:chgData name="Noémie Spiller" userId="e4bebb1e-116a-4f15-b3ae-274db878ded7" providerId="ADAL" clId="{92417A45-7289-4448-A542-791F8075DB55}" dt="2023-07-14T19:35:03.846" v="7206" actId="478"/>
          <ac:cxnSpMkLst>
            <pc:docMk/>
            <pc:sldMk cId="405882494" sldId="405"/>
            <ac:cxnSpMk id="41" creationId="{3130BCDE-E412-2F8A-F637-46390B0F4A36}"/>
          </ac:cxnSpMkLst>
        </pc:cxnChg>
        <pc:cxnChg chg="del mod">
          <ac:chgData name="Noémie Spiller" userId="e4bebb1e-116a-4f15-b3ae-274db878ded7" providerId="ADAL" clId="{92417A45-7289-4448-A542-791F8075DB55}" dt="2023-07-14T19:35:12.716" v="7210" actId="478"/>
          <ac:cxnSpMkLst>
            <pc:docMk/>
            <pc:sldMk cId="405882494" sldId="405"/>
            <ac:cxnSpMk id="43" creationId="{02D9EE84-D7DA-8F3D-E3D1-65EE757F3E8F}"/>
          </ac:cxnSpMkLst>
        </pc:cxnChg>
        <pc:cxnChg chg="del">
          <ac:chgData name="Noémie Spiller" userId="e4bebb1e-116a-4f15-b3ae-274db878ded7" providerId="ADAL" clId="{92417A45-7289-4448-A542-791F8075DB55}" dt="2023-07-14T19:35:12.716" v="7210" actId="478"/>
          <ac:cxnSpMkLst>
            <pc:docMk/>
            <pc:sldMk cId="405882494" sldId="405"/>
            <ac:cxnSpMk id="46" creationId="{7A6EC2A0-ED87-D8B1-ABC7-E27EF1910E75}"/>
          </ac:cxnSpMkLst>
        </pc:cxnChg>
      </pc:sldChg>
      <pc:sldChg chg="delSp add mod">
        <pc:chgData name="Noémie Spiller" userId="e4bebb1e-116a-4f15-b3ae-274db878ded7" providerId="ADAL" clId="{92417A45-7289-4448-A542-791F8075DB55}" dt="2023-07-14T19:35:44.612" v="7216" actId="478"/>
        <pc:sldMkLst>
          <pc:docMk/>
          <pc:sldMk cId="3838433696" sldId="406"/>
        </pc:sldMkLst>
        <pc:spChg chg="del">
          <ac:chgData name="Noémie Spiller" userId="e4bebb1e-116a-4f15-b3ae-274db878ded7" providerId="ADAL" clId="{92417A45-7289-4448-A542-791F8075DB55}" dt="2023-07-14T19:35:44.612" v="7216" actId="478"/>
          <ac:spMkLst>
            <pc:docMk/>
            <pc:sldMk cId="3838433696" sldId="406"/>
            <ac:spMk id="33" creationId="{06E3B20C-3BE4-3A75-CCF4-E7C919AA857B}"/>
          </ac:spMkLst>
        </pc:spChg>
        <pc:spChg chg="del">
          <ac:chgData name="Noémie Spiller" userId="e4bebb1e-116a-4f15-b3ae-274db878ded7" providerId="ADAL" clId="{92417A45-7289-4448-A542-791F8075DB55}" dt="2023-07-14T19:35:42.937" v="7215" actId="478"/>
          <ac:spMkLst>
            <pc:docMk/>
            <pc:sldMk cId="3838433696" sldId="406"/>
            <ac:spMk id="34" creationId="{B0DE2A90-BD89-0D79-3104-77346E81DEE2}"/>
          </ac:spMkLst>
        </pc:spChg>
        <pc:spChg chg="del">
          <ac:chgData name="Noémie Spiller" userId="e4bebb1e-116a-4f15-b3ae-274db878ded7" providerId="ADAL" clId="{92417A45-7289-4448-A542-791F8075DB55}" dt="2023-07-14T19:35:38.050" v="7213" actId="478"/>
          <ac:spMkLst>
            <pc:docMk/>
            <pc:sldMk cId="3838433696" sldId="406"/>
            <ac:spMk id="39" creationId="{9DDF1F71-5AB6-1FA7-29FD-19DD6F863554}"/>
          </ac:spMkLst>
        </pc:spChg>
        <pc:spChg chg="del">
          <ac:chgData name="Noémie Spiller" userId="e4bebb1e-116a-4f15-b3ae-274db878ded7" providerId="ADAL" clId="{92417A45-7289-4448-A542-791F8075DB55}" dt="2023-07-14T19:35:36.268" v="7212" actId="478"/>
          <ac:spMkLst>
            <pc:docMk/>
            <pc:sldMk cId="3838433696" sldId="406"/>
            <ac:spMk id="53" creationId="{3C472D00-3B6F-BDB3-D8C6-D3E4A2653B4E}"/>
          </ac:spMkLst>
        </pc:spChg>
        <pc:cxnChg chg="del">
          <ac:chgData name="Noémie Spiller" userId="e4bebb1e-116a-4f15-b3ae-274db878ded7" providerId="ADAL" clId="{92417A45-7289-4448-A542-791F8075DB55}" dt="2023-07-14T19:35:40.677" v="7214" actId="478"/>
          <ac:cxnSpMkLst>
            <pc:docMk/>
            <pc:sldMk cId="3838433696" sldId="406"/>
            <ac:cxnSpMk id="46" creationId="{7A6EC2A0-ED87-D8B1-ABC7-E27EF1910E75}"/>
          </ac:cxnSpMkLst>
        </pc:cxnChg>
      </pc:sldChg>
      <pc:sldChg chg="delSp add mod">
        <pc:chgData name="Noémie Spiller" userId="e4bebb1e-116a-4f15-b3ae-274db878ded7" providerId="ADAL" clId="{92417A45-7289-4448-A542-791F8075DB55}" dt="2023-07-14T19:35:58.215" v="7219" actId="478"/>
        <pc:sldMkLst>
          <pc:docMk/>
          <pc:sldMk cId="3284344385" sldId="407"/>
        </pc:sldMkLst>
        <pc:spChg chg="del">
          <ac:chgData name="Noémie Spiller" userId="e4bebb1e-116a-4f15-b3ae-274db878ded7" providerId="ADAL" clId="{92417A45-7289-4448-A542-791F8075DB55}" dt="2023-07-14T19:35:58.215" v="7219" actId="478"/>
          <ac:spMkLst>
            <pc:docMk/>
            <pc:sldMk cId="3284344385" sldId="407"/>
            <ac:spMk id="33" creationId="{06E3B20C-3BE4-3A75-CCF4-E7C919AA857B}"/>
          </ac:spMkLst>
        </pc:spChg>
        <pc:spChg chg="del">
          <ac:chgData name="Noémie Spiller" userId="e4bebb1e-116a-4f15-b3ae-274db878ded7" providerId="ADAL" clId="{92417A45-7289-4448-A542-791F8075DB55}" dt="2023-07-14T19:35:56.222" v="7218" actId="478"/>
          <ac:spMkLst>
            <pc:docMk/>
            <pc:sldMk cId="3284344385" sldId="407"/>
            <ac:spMk id="34" creationId="{B0DE2A90-BD89-0D79-3104-77346E81DEE2}"/>
          </ac:spMkLst>
        </pc:spChg>
      </pc:sldChg>
      <pc:sldChg chg="add modNotesTx">
        <pc:chgData name="Noémie Spiller" userId="e4bebb1e-116a-4f15-b3ae-274db878ded7" providerId="ADAL" clId="{92417A45-7289-4448-A542-791F8075DB55}" dt="2023-07-14T19:48:54.267" v="7377" actId="20577"/>
        <pc:sldMkLst>
          <pc:docMk/>
          <pc:sldMk cId="2510103267" sldId="408"/>
        </pc:sldMkLst>
      </pc:sldChg>
      <pc:sldChg chg="modSp add del mod">
        <pc:chgData name="Noémie Spiller" userId="e4bebb1e-116a-4f15-b3ae-274db878ded7" providerId="ADAL" clId="{92417A45-7289-4448-A542-791F8075DB55}" dt="2023-07-14T21:05:37.960" v="9037" actId="47"/>
        <pc:sldMkLst>
          <pc:docMk/>
          <pc:sldMk cId="1292029828" sldId="409"/>
        </pc:sldMkLst>
        <pc:spChg chg="mod">
          <ac:chgData name="Noémie Spiller" userId="e4bebb1e-116a-4f15-b3ae-274db878ded7" providerId="ADAL" clId="{92417A45-7289-4448-A542-791F8075DB55}" dt="2023-07-14T20:15:26.365" v="7405" actId="20577"/>
          <ac:spMkLst>
            <pc:docMk/>
            <pc:sldMk cId="1292029828" sldId="409"/>
            <ac:spMk id="4" creationId="{5EC51E62-AF43-2CF9-5945-D5BC3D58F7A8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20:42:56.721" v="8355" actId="1076"/>
        <pc:sldMkLst>
          <pc:docMk/>
          <pc:sldMk cId="2317445532" sldId="410"/>
        </pc:sldMkLst>
        <pc:spChg chg="mod">
          <ac:chgData name="Noémie Spiller" userId="e4bebb1e-116a-4f15-b3ae-274db878ded7" providerId="ADAL" clId="{92417A45-7289-4448-A542-791F8075DB55}" dt="2023-07-14T20:23:02.954" v="7454" actId="20577"/>
          <ac:spMkLst>
            <pc:docMk/>
            <pc:sldMk cId="2317445532" sldId="410"/>
            <ac:spMk id="4" creationId="{5EC51E62-AF43-2CF9-5945-D5BC3D58F7A8}"/>
          </ac:spMkLst>
        </pc:spChg>
        <pc:spChg chg="add del mod">
          <ac:chgData name="Noémie Spiller" userId="e4bebb1e-116a-4f15-b3ae-274db878ded7" providerId="ADAL" clId="{92417A45-7289-4448-A542-791F8075DB55}" dt="2023-07-14T20:41:14.484" v="8202" actId="478"/>
          <ac:spMkLst>
            <pc:docMk/>
            <pc:sldMk cId="2317445532" sldId="410"/>
            <ac:spMk id="5" creationId="{3722263B-150F-44D4-3B53-E128378DEA70}"/>
          </ac:spMkLst>
        </pc:spChg>
        <pc:spChg chg="add del mod">
          <ac:chgData name="Noémie Spiller" userId="e4bebb1e-116a-4f15-b3ae-274db878ded7" providerId="ADAL" clId="{92417A45-7289-4448-A542-791F8075DB55}" dt="2023-07-14T20:36:35.339" v="7899" actId="478"/>
          <ac:spMkLst>
            <pc:docMk/>
            <pc:sldMk cId="2317445532" sldId="410"/>
            <ac:spMk id="7" creationId="{D00E8CEC-EEA5-20DE-85DC-07A715BBA9DB}"/>
          </ac:spMkLst>
        </pc:spChg>
        <pc:spChg chg="add del mod">
          <ac:chgData name="Noémie Spiller" userId="e4bebb1e-116a-4f15-b3ae-274db878ded7" providerId="ADAL" clId="{92417A45-7289-4448-A542-791F8075DB55}" dt="2023-07-14T20:42:21.699" v="8348" actId="478"/>
          <ac:spMkLst>
            <pc:docMk/>
            <pc:sldMk cId="2317445532" sldId="410"/>
            <ac:spMk id="10" creationId="{8DE9D99D-0999-40EC-105C-E94C2B1540A0}"/>
          </ac:spMkLst>
        </pc:spChg>
        <pc:spChg chg="add mod">
          <ac:chgData name="Noémie Spiller" userId="e4bebb1e-116a-4f15-b3ae-274db878ded7" providerId="ADAL" clId="{92417A45-7289-4448-A542-791F8075DB55}" dt="2023-07-14T20:41:33.764" v="8207" actId="115"/>
          <ac:spMkLst>
            <pc:docMk/>
            <pc:sldMk cId="2317445532" sldId="410"/>
            <ac:spMk id="11" creationId="{7E0CD247-0A73-AE6E-8326-51855AA4DD80}"/>
          </ac:spMkLst>
        </pc:spChg>
        <pc:spChg chg="add mod">
          <ac:chgData name="Noémie Spiller" userId="e4bebb1e-116a-4f15-b3ae-274db878ded7" providerId="ADAL" clId="{92417A45-7289-4448-A542-791F8075DB55}" dt="2023-07-14T20:42:40.146" v="8353" actId="115"/>
          <ac:spMkLst>
            <pc:docMk/>
            <pc:sldMk cId="2317445532" sldId="410"/>
            <ac:spMk id="12" creationId="{ADEE28C1-2693-7584-BD01-BDD0BEA9E176}"/>
          </ac:spMkLst>
        </pc:spChg>
        <pc:spChg chg="mod">
          <ac:chgData name="Noémie Spiller" userId="e4bebb1e-116a-4f15-b3ae-274db878ded7" providerId="ADAL" clId="{92417A45-7289-4448-A542-791F8075DB55}" dt="2023-07-14T20:40:48.977" v="8196" actId="1035"/>
          <ac:spMkLst>
            <pc:docMk/>
            <pc:sldMk cId="2317445532" sldId="410"/>
            <ac:spMk id="14" creationId="{CA83DB73-BA7D-E9D6-26CD-69C10894DE44}"/>
          </ac:spMkLst>
        </pc:spChg>
        <pc:spChg chg="del mod">
          <ac:chgData name="Noémie Spiller" userId="e4bebb1e-116a-4f15-b3ae-274db878ded7" providerId="ADAL" clId="{92417A45-7289-4448-A542-791F8075DB55}" dt="2023-07-14T20:36:06.421" v="7895" actId="478"/>
          <ac:spMkLst>
            <pc:docMk/>
            <pc:sldMk cId="2317445532" sldId="410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4T20:42:56.721" v="8355" actId="1076"/>
          <ac:picMkLst>
            <pc:docMk/>
            <pc:sldMk cId="2317445532" sldId="410"/>
            <ac:picMk id="9" creationId="{04AEEFBB-022A-2CCC-D144-7015FC85C9A7}"/>
          </ac:picMkLst>
        </pc:picChg>
      </pc:sldChg>
      <pc:sldChg chg="add">
        <pc:chgData name="Noémie Spiller" userId="e4bebb1e-116a-4f15-b3ae-274db878ded7" providerId="ADAL" clId="{92417A45-7289-4448-A542-791F8075DB55}" dt="2023-07-14T20:47:24.884" v="8713"/>
        <pc:sldMkLst>
          <pc:docMk/>
          <pc:sldMk cId="1821909749" sldId="411"/>
        </pc:sldMkLst>
      </pc:sldChg>
      <pc:sldChg chg="modSp add del mod">
        <pc:chgData name="Noémie Spiller" userId="e4bebb1e-116a-4f15-b3ae-274db878ded7" providerId="ADAL" clId="{92417A45-7289-4448-A542-791F8075DB55}" dt="2023-07-14T20:26:40.277" v="7473" actId="47"/>
        <pc:sldMkLst>
          <pc:docMk/>
          <pc:sldMk cId="4020848320" sldId="411"/>
        </pc:sldMkLst>
        <pc:spChg chg="mod">
          <ac:chgData name="Noémie Spiller" userId="e4bebb1e-116a-4f15-b3ae-274db878ded7" providerId="ADAL" clId="{92417A45-7289-4448-A542-791F8075DB55}" dt="2023-07-14T20:25:24.983" v="7472" actId="20577"/>
          <ac:spMkLst>
            <pc:docMk/>
            <pc:sldMk cId="4020848320" sldId="411"/>
            <ac:spMk id="4" creationId="{85814CD9-9D42-2B05-ACC5-0416562798DE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21:11:31.717" v="9053" actId="14100"/>
        <pc:sldMkLst>
          <pc:docMk/>
          <pc:sldMk cId="1325914739" sldId="412"/>
        </pc:sldMkLst>
        <pc:spChg chg="mod ord">
          <ac:chgData name="Noémie Spiller" userId="e4bebb1e-116a-4f15-b3ae-274db878ded7" providerId="ADAL" clId="{92417A45-7289-4448-A542-791F8075DB55}" dt="2023-07-14T21:11:31.717" v="9053" actId="14100"/>
          <ac:spMkLst>
            <pc:docMk/>
            <pc:sldMk cId="1325914739" sldId="412"/>
            <ac:spMk id="147" creationId="{42573AAD-314A-2F6B-A2BA-08C694BCDFC7}"/>
          </ac:spMkLst>
        </pc:spChg>
        <pc:picChg chg="del">
          <ac:chgData name="Noémie Spiller" userId="e4bebb1e-116a-4f15-b3ae-274db878ded7" providerId="ADAL" clId="{92417A45-7289-4448-A542-791F8075DB55}" dt="2023-07-14T21:10:54.922" v="9045" actId="478"/>
          <ac:picMkLst>
            <pc:docMk/>
            <pc:sldMk cId="1325914739" sldId="412"/>
            <ac:picMk id="7" creationId="{E9A69AB1-F366-6DBB-E874-A62DA35952BB}"/>
          </ac:picMkLst>
        </pc:picChg>
        <pc:picChg chg="add mod">
          <ac:chgData name="Noémie Spiller" userId="e4bebb1e-116a-4f15-b3ae-274db878ded7" providerId="ADAL" clId="{92417A45-7289-4448-A542-791F8075DB55}" dt="2023-07-14T21:11:05.121" v="9048" actId="1076"/>
          <ac:picMkLst>
            <pc:docMk/>
            <pc:sldMk cId="1325914739" sldId="412"/>
            <ac:picMk id="8" creationId="{31F2DE29-1003-C512-B273-89EEFE961FA0}"/>
          </ac:picMkLst>
        </pc:picChg>
      </pc:sldChg>
      <pc:sldChg chg="modSp new mod">
        <pc:chgData name="Noémie Spiller" userId="e4bebb1e-116a-4f15-b3ae-274db878ded7" providerId="ADAL" clId="{92417A45-7289-4448-A542-791F8075DB55}" dt="2023-07-15T13:06:16.300" v="9359" actId="20577"/>
        <pc:sldMkLst>
          <pc:docMk/>
          <pc:sldMk cId="2062336186" sldId="413"/>
        </pc:sldMkLst>
        <pc:spChg chg="mod">
          <ac:chgData name="Noémie Spiller" userId="e4bebb1e-116a-4f15-b3ae-274db878ded7" providerId="ADAL" clId="{92417A45-7289-4448-A542-791F8075DB55}" dt="2023-07-15T13:06:06.202" v="9323" actId="20577"/>
          <ac:spMkLst>
            <pc:docMk/>
            <pc:sldMk cId="2062336186" sldId="413"/>
            <ac:spMk id="4" creationId="{C5CFF1D0-A3E9-F5E6-6B68-74BF4F53ADE5}"/>
          </ac:spMkLst>
        </pc:spChg>
        <pc:spChg chg="mod">
          <ac:chgData name="Noémie Spiller" userId="e4bebb1e-116a-4f15-b3ae-274db878ded7" providerId="ADAL" clId="{92417A45-7289-4448-A542-791F8075DB55}" dt="2023-07-15T13:06:16.300" v="9359" actId="20577"/>
          <ac:spMkLst>
            <pc:docMk/>
            <pc:sldMk cId="2062336186" sldId="413"/>
            <ac:spMk id="5" creationId="{EE91EE25-10A8-4DF1-CDA5-7460D700FE16}"/>
          </ac:spMkLst>
        </pc:spChg>
      </pc:sldChg>
    </pc:docChg>
  </pc:docChgLst>
  <pc:docChgLst>
    <pc:chgData name="Noémie Spiller" userId="S::nspiller@stud.hs-heilbronn.de::e4bebb1e-116a-4f15-b3ae-274db878ded7" providerId="AD" clId="Web-{63F001A4-8CA7-476C-E30E-FB2DFC3A4494}"/>
    <pc:docChg chg="addSld delSld modSld sldOrd">
      <pc:chgData name="Noémie Spiller" userId="S::nspiller@stud.hs-heilbronn.de::e4bebb1e-116a-4f15-b3ae-274db878ded7" providerId="AD" clId="Web-{63F001A4-8CA7-476C-E30E-FB2DFC3A4494}" dt="2023-05-11T09:19:03.258" v="103"/>
      <pc:docMkLst>
        <pc:docMk/>
      </pc:docMkLst>
      <pc:sldChg chg="modSp">
        <pc:chgData name="Noémie Spiller" userId="S::nspiller@stud.hs-heilbronn.de::e4bebb1e-116a-4f15-b3ae-274db878ded7" providerId="AD" clId="Web-{63F001A4-8CA7-476C-E30E-FB2DFC3A4494}" dt="2023-05-11T06:14:59.284" v="35" actId="20577"/>
        <pc:sldMkLst>
          <pc:docMk/>
          <pc:sldMk cId="1147882705" sldId="313"/>
        </pc:sldMkLst>
        <pc:spChg chg="mod">
          <ac:chgData name="Noémie Spiller" userId="S::nspiller@stud.hs-heilbronn.de::e4bebb1e-116a-4f15-b3ae-274db878ded7" providerId="AD" clId="Web-{63F001A4-8CA7-476C-E30E-FB2DFC3A4494}" dt="2023-05-11T06:14:59.284" v="35" actId="20577"/>
          <ac:spMkLst>
            <pc:docMk/>
            <pc:sldMk cId="1147882705" sldId="313"/>
            <ac:spMk id="3" creationId="{959B8427-2E56-0C2E-728F-5C132FC1F989}"/>
          </ac:spMkLst>
        </pc:spChg>
      </pc:sldChg>
      <pc:sldChg chg="del">
        <pc:chgData name="Noémie Spiller" userId="S::nspiller@stud.hs-heilbronn.de::e4bebb1e-116a-4f15-b3ae-274db878ded7" providerId="AD" clId="Web-{63F001A4-8CA7-476C-E30E-FB2DFC3A4494}" dt="2023-05-11T05:45:40.075" v="1"/>
        <pc:sldMkLst>
          <pc:docMk/>
          <pc:sldMk cId="1158767243" sldId="31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090" v="2"/>
        <pc:sldMkLst>
          <pc:docMk/>
          <pc:sldMk cId="1247741922" sldId="317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121" v="3"/>
        <pc:sldMkLst>
          <pc:docMk/>
          <pc:sldMk cId="1679769906" sldId="318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3.309" v="4"/>
        <pc:sldMkLst>
          <pc:docMk/>
          <pc:sldMk cId="3738248001" sldId="319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51.048" v="12"/>
        <pc:sldMkLst>
          <pc:docMk/>
          <pc:sldMk cId="4089228486" sldId="320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42.954" v="10"/>
        <pc:sldMkLst>
          <pc:docMk/>
          <pc:sldMk cId="3570777704" sldId="32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5:44.020" v="39"/>
        <pc:sldMkLst>
          <pc:docMk/>
          <pc:sldMk cId="1963810207" sldId="323"/>
        </pc:sldMkLst>
      </pc:sldChg>
      <pc:sldChg chg="ord">
        <pc:chgData name="Noémie Spiller" userId="S::nspiller@stud.hs-heilbronn.de::e4bebb1e-116a-4f15-b3ae-274db878ded7" providerId="AD" clId="Web-{63F001A4-8CA7-476C-E30E-FB2DFC3A4494}" dt="2023-05-11T06:15:53.958" v="41"/>
        <pc:sldMkLst>
          <pc:docMk/>
          <pc:sldMk cId="621628165" sldId="32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2.505" v="42"/>
        <pc:sldMkLst>
          <pc:docMk/>
          <pc:sldMk cId="1176313540" sldId="325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5.864" v="43"/>
        <pc:sldMkLst>
          <pc:docMk/>
          <pc:sldMk cId="815586482" sldId="327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7.677" v="44"/>
        <pc:sldMkLst>
          <pc:docMk/>
          <pc:sldMk cId="2155087023" sldId="328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50.200" v="7"/>
        <pc:sldMkLst>
          <pc:docMk/>
          <pc:sldMk cId="2964222083" sldId="33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8.325" v="6"/>
        <pc:sldMkLst>
          <pc:docMk/>
          <pc:sldMk cId="2223353952" sldId="33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4.544" v="5"/>
        <pc:sldMkLst>
          <pc:docMk/>
          <pc:sldMk cId="506601370" sldId="335"/>
        </pc:sldMkLst>
      </pc:sldChg>
      <pc:sldChg chg="modSp">
        <pc:chgData name="Noémie Spiller" userId="S::nspiller@stud.hs-heilbronn.de::e4bebb1e-116a-4f15-b3ae-274db878ded7" providerId="AD" clId="Web-{63F001A4-8CA7-476C-E30E-FB2DFC3A4494}" dt="2023-05-11T06:15:18.550" v="37" actId="20577"/>
        <pc:sldMkLst>
          <pc:docMk/>
          <pc:sldMk cId="2642368517" sldId="338"/>
        </pc:sldMkLst>
        <pc:spChg chg="mod">
          <ac:chgData name="Noémie Spiller" userId="S::nspiller@stud.hs-heilbronn.de::e4bebb1e-116a-4f15-b3ae-274db878ded7" providerId="AD" clId="Web-{63F001A4-8CA7-476C-E30E-FB2DFC3A4494}" dt="2023-05-11T06:15:18.550" v="37" actId="20577"/>
          <ac:spMkLst>
            <pc:docMk/>
            <pc:sldMk cId="2642368517" sldId="338"/>
            <ac:spMk id="4" creationId="{79114A4D-AFC4-AE7A-04F0-57A33A93A49D}"/>
          </ac:spMkLst>
        </pc:spChg>
      </pc:sldChg>
      <pc:sldChg chg="modSp ord">
        <pc:chgData name="Noémie Spiller" userId="S::nspiller@stud.hs-heilbronn.de::e4bebb1e-116a-4f15-b3ae-274db878ded7" providerId="AD" clId="Web-{63F001A4-8CA7-476C-E30E-FB2DFC3A4494}" dt="2023-05-11T06:17:58.290" v="71" actId="20577"/>
        <pc:sldMkLst>
          <pc:docMk/>
          <pc:sldMk cId="3390717321" sldId="343"/>
        </pc:sldMkLst>
        <pc:spChg chg="mod">
          <ac:chgData name="Noémie Spiller" userId="S::nspiller@stud.hs-heilbronn.de::e4bebb1e-116a-4f15-b3ae-274db878ded7" providerId="AD" clId="Web-{63F001A4-8CA7-476C-E30E-FB2DFC3A4494}" dt="2023-05-11T06:17:58.290" v="71" actId="20577"/>
          <ac:spMkLst>
            <pc:docMk/>
            <pc:sldMk cId="3390717321" sldId="343"/>
            <ac:spMk id="4" creationId="{3C8B132F-D6E4-54F1-EC01-69DB780F9124}"/>
          </ac:spMkLst>
        </pc:spChg>
      </pc:sldChg>
      <pc:sldChg chg="del">
        <pc:chgData name="Noémie Spiller" userId="S::nspiller@stud.hs-heilbronn.de::e4bebb1e-116a-4f15-b3ae-274db878ded7" providerId="AD" clId="Web-{63F001A4-8CA7-476C-E30E-FB2DFC3A4494}" dt="2023-05-11T06:15:38.473" v="38"/>
        <pc:sldMkLst>
          <pc:docMk/>
          <pc:sldMk cId="3942911074" sldId="346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14.733" v="8"/>
        <pc:sldMkLst>
          <pc:docMk/>
          <pc:sldMk cId="3669083222" sldId="350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059" v="0"/>
        <pc:sldMkLst>
          <pc:docMk/>
          <pc:sldMk cId="3227529080" sldId="351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43.720" v="11"/>
        <pc:sldMkLst>
          <pc:docMk/>
          <pc:sldMk cId="770382444" sldId="35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17.030" v="9"/>
        <pc:sldMkLst>
          <pc:docMk/>
          <pc:sldMk cId="3913319740" sldId="353"/>
        </pc:sldMkLst>
      </pc:sldChg>
      <pc:sldChg chg="del">
        <pc:chgData name="Noémie Spiller" userId="S::nspiller@stud.hs-heilbronn.de::e4bebb1e-116a-4f15-b3ae-274db878ded7" providerId="AD" clId="Web-{63F001A4-8CA7-476C-E30E-FB2DFC3A4494}" dt="2023-05-11T09:13:25.220" v="80"/>
        <pc:sldMkLst>
          <pc:docMk/>
          <pc:sldMk cId="1265294367" sldId="354"/>
        </pc:sldMkLst>
      </pc:sldChg>
      <pc:sldChg chg="modSp new">
        <pc:chgData name="Noémie Spiller" userId="S::nspiller@stud.hs-heilbronn.de::e4bebb1e-116a-4f15-b3ae-274db878ded7" providerId="AD" clId="Web-{63F001A4-8CA7-476C-E30E-FB2DFC3A4494}" dt="2023-05-11T06:17:30.242" v="58" actId="20577"/>
        <pc:sldMkLst>
          <pc:docMk/>
          <pc:sldMk cId="3554343605" sldId="355"/>
        </pc:sldMkLst>
        <pc:spChg chg="mod">
          <ac:chgData name="Noémie Spiller" userId="S::nspiller@stud.hs-heilbronn.de::e4bebb1e-116a-4f15-b3ae-274db878ded7" providerId="AD" clId="Web-{63F001A4-8CA7-476C-E30E-FB2DFC3A4494}" dt="2023-05-11T06:17:30.242" v="58" actId="20577"/>
          <ac:spMkLst>
            <pc:docMk/>
            <pc:sldMk cId="3554343605" sldId="355"/>
            <ac:spMk id="3" creationId="{D7651B55-B946-B9EF-7100-2776B63A242A}"/>
          </ac:spMkLst>
        </pc:spChg>
      </pc:sldChg>
      <pc:sldChg chg="modSp new">
        <pc:chgData name="Noémie Spiller" userId="S::nspiller@stud.hs-heilbronn.de::e4bebb1e-116a-4f15-b3ae-274db878ded7" providerId="AD" clId="Web-{63F001A4-8CA7-476C-E30E-FB2DFC3A4494}" dt="2023-05-11T09:17:37.409" v="87" actId="20577"/>
        <pc:sldMkLst>
          <pc:docMk/>
          <pc:sldMk cId="1763306305" sldId="356"/>
        </pc:sldMkLst>
        <pc:spChg chg="mod">
          <ac:chgData name="Noémie Spiller" userId="S::nspiller@stud.hs-heilbronn.de::e4bebb1e-116a-4f15-b3ae-274db878ded7" providerId="AD" clId="Web-{63F001A4-8CA7-476C-E30E-FB2DFC3A4494}" dt="2023-05-11T09:17:37.409" v="87" actId="20577"/>
          <ac:spMkLst>
            <pc:docMk/>
            <pc:sldMk cId="1763306305" sldId="356"/>
            <ac:spMk id="4" creationId="{6E4D8992-833A-37B5-C002-4303A9BCF1B0}"/>
          </ac:spMkLst>
        </pc:spChg>
      </pc:sldChg>
      <pc:sldChg chg="addSp delSp modSp new">
        <pc:chgData name="Noémie Spiller" userId="S::nspiller@stud.hs-heilbronn.de::e4bebb1e-116a-4f15-b3ae-274db878ded7" providerId="AD" clId="Web-{63F001A4-8CA7-476C-E30E-FB2DFC3A4494}" dt="2023-05-11T09:19:03.258" v="103"/>
        <pc:sldMkLst>
          <pc:docMk/>
          <pc:sldMk cId="883094266" sldId="357"/>
        </pc:sldMkLst>
        <pc:spChg chg="mod">
          <ac:chgData name="Noémie Spiller" userId="S::nspiller@stud.hs-heilbronn.de::e4bebb1e-116a-4f15-b3ae-274db878ded7" providerId="AD" clId="Web-{63F001A4-8CA7-476C-E30E-FB2DFC3A4494}" dt="2023-05-11T09:18:01.457" v="96" actId="20577"/>
          <ac:spMkLst>
            <pc:docMk/>
            <pc:sldMk cId="883094266" sldId="357"/>
            <ac:spMk id="4" creationId="{B3BBAE66-5AC8-C73F-4E4A-C4DEA88FA8C0}"/>
          </ac:spMkLst>
        </pc:spChg>
        <pc:spChg chg="del">
          <ac:chgData name="Noémie Spiller" userId="S::nspiller@stud.hs-heilbronn.de::e4bebb1e-116a-4f15-b3ae-274db878ded7" providerId="AD" clId="Web-{63F001A4-8CA7-476C-E30E-FB2DFC3A4494}" dt="2023-05-11T09:18:01.770" v="97"/>
          <ac:spMkLst>
            <pc:docMk/>
            <pc:sldMk cId="883094266" sldId="357"/>
            <ac:spMk id="5" creationId="{2EB89A9B-817F-0BF5-6016-62C80AB39CDA}"/>
          </ac:spMkLst>
        </pc:spChg>
        <pc:graphicFrameChg chg="add mod ord modGraphic">
          <ac:chgData name="Noémie Spiller" userId="S::nspiller@stud.hs-heilbronn.de::e4bebb1e-116a-4f15-b3ae-274db878ded7" providerId="AD" clId="Web-{63F001A4-8CA7-476C-E30E-FB2DFC3A4494}" dt="2023-05-11T09:19:03.258" v="103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new del">
        <pc:chgData name="Noémie Spiller" userId="S::nspiller@stud.hs-heilbronn.de::e4bebb1e-116a-4f15-b3ae-274db878ded7" providerId="AD" clId="Web-{63F001A4-8CA7-476C-E30E-FB2DFC3A4494}" dt="2023-05-11T09:17:47.159" v="89"/>
        <pc:sldMkLst>
          <pc:docMk/>
          <pc:sldMk cId="2760233926" sldId="357"/>
        </pc:sldMkLst>
      </pc:sldChg>
    </pc:docChg>
  </pc:docChgLst>
  <pc:docChgLst>
    <pc:chgData name="Noémie Spiller" userId="S::nspiller@stud.hs-heilbronn.de::e4bebb1e-116a-4f15-b3ae-274db878ded7" providerId="AD" clId="Web-{0215C80D-AECF-9852-2F83-1E9B924E787A}"/>
    <pc:docChg chg="modSld">
      <pc:chgData name="Noémie Spiller" userId="S::nspiller@stud.hs-heilbronn.de::e4bebb1e-116a-4f15-b3ae-274db878ded7" providerId="AD" clId="Web-{0215C80D-AECF-9852-2F83-1E9B924E787A}" dt="2023-07-11T12:48:00.589" v="39" actId="1076"/>
      <pc:docMkLst>
        <pc:docMk/>
      </pc:docMkLst>
      <pc:sldChg chg="addSp delSp modSp mod modClrScheme chgLayout modNotes">
        <pc:chgData name="Noémie Spiller" userId="S::nspiller@stud.hs-heilbronn.de::e4bebb1e-116a-4f15-b3ae-274db878ded7" providerId="AD" clId="Web-{0215C80D-AECF-9852-2F83-1E9B924E787A}" dt="2023-07-11T12:48:00.589" v="39" actId="1076"/>
        <pc:sldMkLst>
          <pc:docMk/>
          <pc:sldMk cId="883094266" sldId="357"/>
        </pc:sldMkLst>
        <pc:spChg chg="mo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2" creationId="{0EA12D03-D49E-3069-8CA8-21B0F684D035}"/>
          </ac:spMkLst>
        </pc:spChg>
        <pc:spChg chg="mo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3" creationId="{A8DD8149-FA21-94D3-59F4-BD0DEBAD2DF8}"/>
          </ac:spMkLst>
        </pc:spChg>
        <pc:spChg chg="mod or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4" creationId="{B3BBAE66-5AC8-C73F-4E4A-C4DEA88FA8C0}"/>
          </ac:spMkLst>
        </pc:spChg>
        <pc:spChg chg="add mod">
          <ac:chgData name="Noémie Spiller" userId="S::nspiller@stud.hs-heilbronn.de::e4bebb1e-116a-4f15-b3ae-274db878ded7" providerId="AD" clId="Web-{0215C80D-AECF-9852-2F83-1E9B924E787A}" dt="2023-07-11T12:48:00.589" v="39" actId="1076"/>
          <ac:spMkLst>
            <pc:docMk/>
            <pc:sldMk cId="883094266" sldId="357"/>
            <ac:spMk id="128" creationId="{8A0B88A0-CFD1-C3EC-E1DB-C67B9E255ABF}"/>
          </ac:spMkLst>
        </pc:spChg>
        <pc:graphicFrameChg chg="mod">
          <ac:chgData name="Noémie Spiller" userId="S::nspiller@stud.hs-heilbronn.de::e4bebb1e-116a-4f15-b3ae-274db878ded7" providerId="AD" clId="Web-{0215C80D-AECF-9852-2F83-1E9B924E787A}" dt="2023-07-11T12:43:28.970" v="6"/>
          <ac:graphicFrameMkLst>
            <pc:docMk/>
            <pc:sldMk cId="883094266" sldId="357"/>
            <ac:graphicFrameMk id="6" creationId="{60C765E1-87FE-FA26-5139-36E44A29E800}"/>
          </ac:graphicFrameMkLst>
        </pc:graphicFrameChg>
        <pc:picChg chg="add del mod ord">
          <ac:chgData name="Noémie Spiller" userId="S::nspiller@stud.hs-heilbronn.de::e4bebb1e-116a-4f15-b3ae-274db878ded7" providerId="AD" clId="Web-{0215C80D-AECF-9852-2F83-1E9B924E787A}" dt="2023-07-11T12:43:57.377" v="7"/>
          <ac:picMkLst>
            <pc:docMk/>
            <pc:sldMk cId="883094266" sldId="357"/>
            <ac:picMk id="86" creationId="{3BED509F-7F6D-AC82-EACC-62623C610068}"/>
          </ac:picMkLst>
        </pc:picChg>
        <pc:picChg chg="add mod ord">
          <ac:chgData name="Noémie Spiller" userId="S::nspiller@stud.hs-heilbronn.de::e4bebb1e-116a-4f15-b3ae-274db878ded7" providerId="AD" clId="Web-{0215C80D-AECF-9852-2F83-1E9B924E787A}" dt="2023-07-11T12:48:00.573" v="38" actId="1076"/>
          <ac:picMkLst>
            <pc:docMk/>
            <pc:sldMk cId="883094266" sldId="357"/>
            <ac:picMk id="129" creationId="{FBF136D7-9EB5-1272-A348-6E5F825170D1}"/>
          </ac:picMkLst>
        </pc:picChg>
      </pc:sldChg>
      <pc:sldChg chg="addSp modSp mod modClrScheme chgLayout">
        <pc:chgData name="Noémie Spiller" userId="S::nspiller@stud.hs-heilbronn.de::e4bebb1e-116a-4f15-b3ae-274db878ded7" providerId="AD" clId="Web-{0215C80D-AECF-9852-2F83-1E9B924E787A}" dt="2023-07-11T12:45:39.334" v="22" actId="1076"/>
        <pc:sldMkLst>
          <pc:docMk/>
          <pc:sldMk cId="2121786811" sldId="364"/>
        </pc:sldMkLst>
        <pc:spChg chg="mo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2" creationId="{0EA12D03-D49E-3069-8CA8-21B0F684D035}"/>
          </ac:spMkLst>
        </pc:spChg>
        <pc:spChg chg="mo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3" creationId="{A8DD8149-FA21-94D3-59F4-BD0DEBAD2DF8}"/>
          </ac:spMkLst>
        </pc:spChg>
        <pc:spChg chg="mod or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4" creationId="{B3BBAE66-5AC8-C73F-4E4A-C4DEA88FA8C0}"/>
          </ac:spMkLst>
        </pc:spChg>
        <pc:spChg chg="add mod">
          <ac:chgData name="Noémie Spiller" userId="S::nspiller@stud.hs-heilbronn.de::e4bebb1e-116a-4f15-b3ae-274db878ded7" providerId="AD" clId="Web-{0215C80D-AECF-9852-2F83-1E9B924E787A}" dt="2023-07-11T12:45:39.334" v="22" actId="1076"/>
          <ac:spMkLst>
            <pc:docMk/>
            <pc:sldMk cId="2121786811" sldId="364"/>
            <ac:spMk id="147" creationId="{42573AAD-314A-2F6B-A2BA-08C694BCDFC7}"/>
          </ac:spMkLst>
        </pc:spChg>
        <pc:graphicFrameChg chg="mod">
          <ac:chgData name="Noémie Spiller" userId="S::nspiller@stud.hs-heilbronn.de::e4bebb1e-116a-4f15-b3ae-274db878ded7" providerId="AD" clId="Web-{0215C80D-AECF-9852-2F83-1E9B924E787A}" dt="2023-07-11T12:44:12.628" v="13"/>
          <ac:graphicFrameMkLst>
            <pc:docMk/>
            <pc:sldMk cId="2121786811" sldId="364"/>
            <ac:graphicFrameMk id="6" creationId="{60C765E1-87FE-FA26-5139-36E44A29E800}"/>
          </ac:graphicFrameMkLst>
        </pc:graphicFrameChg>
        <pc:picChg chg="add mod ord">
          <ac:chgData name="Noémie Spiller" userId="S::nspiller@stud.hs-heilbronn.de::e4bebb1e-116a-4f15-b3ae-274db878ded7" providerId="AD" clId="Web-{0215C80D-AECF-9852-2F83-1E9B924E787A}" dt="2023-07-11T12:44:12.628" v="13"/>
          <ac:picMkLst>
            <pc:docMk/>
            <pc:sldMk cId="2121786811" sldId="364"/>
            <ac:picMk id="126" creationId="{F88EAFBB-B61B-AE07-FC71-642DECB011BF}"/>
          </ac:picMkLst>
        </pc:picChg>
      </pc:sldChg>
    </pc:docChg>
  </pc:docChgLst>
  <pc:docChgLst>
    <pc:chgData name="Noémie Spiller" userId="e4bebb1e-116a-4f15-b3ae-274db878ded7" providerId="ADAL" clId="{3DF20985-A173-4A1A-93F8-0B29B8FE2E3D}"/>
    <pc:docChg chg="undo redo custSel addSld delSld modSld sldOrd modMainMaster">
      <pc:chgData name="Noémie Spiller" userId="e4bebb1e-116a-4f15-b3ae-274db878ded7" providerId="ADAL" clId="{3DF20985-A173-4A1A-93F8-0B29B8FE2E3D}" dt="2023-04-27T08:19:51.030" v="5941" actId="20577"/>
      <pc:docMkLst>
        <pc:docMk/>
      </pc:docMkLst>
      <pc:sldChg chg="del">
        <pc:chgData name="Noémie Spiller" userId="e4bebb1e-116a-4f15-b3ae-274db878ded7" providerId="ADAL" clId="{3DF20985-A173-4A1A-93F8-0B29B8FE2E3D}" dt="2023-04-12T16:24:44.342" v="97" actId="2696"/>
        <pc:sldMkLst>
          <pc:docMk/>
          <pc:sldMk cId="1256800844" sldId="257"/>
        </pc:sldMkLst>
      </pc:sldChg>
      <pc:sldChg chg="del">
        <pc:chgData name="Noémie Spiller" userId="e4bebb1e-116a-4f15-b3ae-274db878ded7" providerId="ADAL" clId="{3DF20985-A173-4A1A-93F8-0B29B8FE2E3D}" dt="2023-04-12T18:05:38.152" v="1359" actId="47"/>
        <pc:sldMkLst>
          <pc:docMk/>
          <pc:sldMk cId="406113652" sldId="311"/>
        </pc:sldMkLst>
      </pc:sldChg>
      <pc:sldChg chg="del">
        <pc:chgData name="Noémie Spiller" userId="e4bebb1e-116a-4f15-b3ae-274db878ded7" providerId="ADAL" clId="{3DF20985-A173-4A1A-93F8-0B29B8FE2E3D}" dt="2023-04-12T18:04:24.636" v="1305" actId="47"/>
        <pc:sldMkLst>
          <pc:docMk/>
          <pc:sldMk cId="907611946" sldId="312"/>
        </pc:sldMkLst>
      </pc:sldChg>
      <pc:sldChg chg="addSp delSp modSp new mod">
        <pc:chgData name="Noémie Spiller" userId="e4bebb1e-116a-4f15-b3ae-274db878ded7" providerId="ADAL" clId="{3DF20985-A173-4A1A-93F8-0B29B8FE2E3D}" dt="2023-04-12T16:24:27.900" v="96" actId="26606"/>
        <pc:sldMkLst>
          <pc:docMk/>
          <pc:sldMk cId="1147882705" sldId="313"/>
        </pc:sldMkLst>
        <pc:spChg chg="add 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2" creationId="{01F819C9-5EDD-EB84-6979-AFFB33B17AEC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4" creationId="{07FAB063-C2CE-422C-8EA1-C9A11188E517}"/>
          </ac:spMkLst>
        </pc:spChg>
        <pc:spChg chg="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5" creationId="{0CFAC4E2-7CDE-5011-30A3-775909A27C4E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6" creationId="{E951BD73-D5F6-0B09-A8BA-E62541E6B39D}"/>
          </ac:spMkLst>
        </pc:spChg>
        <pc:spChg chg="ad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11" creationId="{A2557A4F-D56E-E3AA-E921-BE92767066E1}"/>
          </ac:spMkLst>
        </pc:spChg>
        <pc:picChg chg="add del mod">
          <ac:chgData name="Noémie Spiller" userId="e4bebb1e-116a-4f15-b3ae-274db878ded7" providerId="ADAL" clId="{3DF20985-A173-4A1A-93F8-0B29B8FE2E3D}" dt="2023-04-12T16:24:03.538" v="93"/>
          <ac:picMkLst>
            <pc:docMk/>
            <pc:sldMk cId="1147882705" sldId="313"/>
            <ac:picMk id="8" creationId="{5946F5A8-A30B-4E9D-CF3B-F98B739FC32E}"/>
          </ac:picMkLst>
        </pc:picChg>
        <pc:picChg chg="add">
          <ac:chgData name="Noémie Spiller" userId="e4bebb1e-116a-4f15-b3ae-274db878ded7" providerId="ADAL" clId="{3DF20985-A173-4A1A-93F8-0B29B8FE2E3D}" dt="2023-04-12T16:24:27.900" v="96" actId="26606"/>
          <ac:picMkLst>
            <pc:docMk/>
            <pc:sldMk cId="1147882705" sldId="313"/>
            <ac:picMk id="9" creationId="{B5A32658-6C3F-14BC-A00F-1B711F34F940}"/>
          </ac:picMkLst>
        </pc:picChg>
        <pc:picChg chg="add del mod">
          <ac:chgData name="Noémie Spiller" userId="e4bebb1e-116a-4f15-b3ae-274db878ded7" providerId="ADAL" clId="{3DF20985-A173-4A1A-93F8-0B29B8FE2E3D}" dt="2023-04-12T16:24:02.720" v="91"/>
          <ac:picMkLst>
            <pc:docMk/>
            <pc:sldMk cId="1147882705" sldId="313"/>
            <ac:picMk id="10" creationId="{DD985534-0D8E-3FFB-2EC2-CC749DFD78DF}"/>
          </ac:picMkLst>
        </pc:picChg>
        <pc:picChg chg="add del mod">
          <ac:chgData name="Noémie Spiller" userId="e4bebb1e-116a-4f15-b3ae-274db878ded7" providerId="ADAL" clId="{3DF20985-A173-4A1A-93F8-0B29B8FE2E3D}" dt="2023-04-12T16:24:14.256" v="95"/>
          <ac:picMkLst>
            <pc:docMk/>
            <pc:sldMk cId="1147882705" sldId="313"/>
            <ac:picMk id="12" creationId="{D5788BA9-52A1-DD6B-A196-69A384DF5F36}"/>
          </ac:picMkLst>
        </pc:picChg>
      </pc:sldChg>
      <pc:sldChg chg="modSp new mod">
        <pc:chgData name="Noémie Spiller" userId="e4bebb1e-116a-4f15-b3ae-274db878ded7" providerId="ADAL" clId="{3DF20985-A173-4A1A-93F8-0B29B8FE2E3D}" dt="2023-04-12T16:25:45.104" v="143" actId="20577"/>
        <pc:sldMkLst>
          <pc:docMk/>
          <pc:sldMk cId="1158767243" sldId="314"/>
        </pc:sldMkLst>
        <pc:spChg chg="mod">
          <ac:chgData name="Noémie Spiller" userId="e4bebb1e-116a-4f15-b3ae-274db878ded7" providerId="ADAL" clId="{3DF20985-A173-4A1A-93F8-0B29B8FE2E3D}" dt="2023-04-12T16:25:24.919" v="110" actId="20577"/>
          <ac:spMkLst>
            <pc:docMk/>
            <pc:sldMk cId="1158767243" sldId="314"/>
            <ac:spMk id="4" creationId="{4B399DF5-66E5-CFBC-535F-83DF76F4D20F}"/>
          </ac:spMkLst>
        </pc:spChg>
        <pc:spChg chg="mod">
          <ac:chgData name="Noémie Spiller" userId="e4bebb1e-116a-4f15-b3ae-274db878ded7" providerId="ADAL" clId="{3DF20985-A173-4A1A-93F8-0B29B8FE2E3D}" dt="2023-04-12T16:25:45.104" v="143" actId="20577"/>
          <ac:spMkLst>
            <pc:docMk/>
            <pc:sldMk cId="1158767243" sldId="314"/>
            <ac:spMk id="5" creationId="{39AAF388-09D8-4AF3-5688-30B23FB9B773}"/>
          </ac:spMkLst>
        </pc:spChg>
      </pc:sldChg>
      <pc:sldChg chg="addSp delSp modSp new del mod modMedia modClrScheme delAnim chgLayout">
        <pc:chgData name="Noémie Spiller" userId="e4bebb1e-116a-4f15-b3ae-274db878ded7" providerId="ADAL" clId="{3DF20985-A173-4A1A-93F8-0B29B8FE2E3D}" dt="2023-04-12T16:33:14.664" v="343" actId="47"/>
        <pc:sldMkLst>
          <pc:docMk/>
          <pc:sldMk cId="183176649" sldId="315"/>
        </pc:sldMkLst>
        <pc:spChg chg="mod or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2" creationId="{F4A07EA9-B0A5-9426-3E71-2F33F9365C34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3" creationId="{EA209DFA-1BE6-AB55-EC98-3CFB53679372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4" creationId="{5397CE49-1C1B-60FA-6E48-86BD4734FC7E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5" creationId="{B63F8B4C-8220-C18F-D969-394922B9357A}"/>
          </ac:spMkLst>
        </pc:spChg>
        <pc:picChg chg="add del mod">
          <ac:chgData name="Noémie Spiller" userId="e4bebb1e-116a-4f15-b3ae-274db878ded7" providerId="ADAL" clId="{3DF20985-A173-4A1A-93F8-0B29B8FE2E3D}" dt="2023-04-12T16:29:49.229" v="259" actId="478"/>
          <ac:picMkLst>
            <pc:docMk/>
            <pc:sldMk cId="183176649" sldId="315"/>
            <ac:picMk id="7" creationId="{6A713F32-D915-FCA1-83D9-10BDF96BCD4A}"/>
          </ac:picMkLst>
        </pc:picChg>
      </pc:sldChg>
      <pc:sldChg chg="addSp delSp modSp new del mod">
        <pc:chgData name="Noémie Spiller" userId="e4bebb1e-116a-4f15-b3ae-274db878ded7" providerId="ADAL" clId="{3DF20985-A173-4A1A-93F8-0B29B8FE2E3D}" dt="2023-04-12T16:33:07.798" v="342" actId="47"/>
        <pc:sldMkLst>
          <pc:docMk/>
          <pc:sldMk cId="3898957765" sldId="316"/>
        </pc:sldMkLst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2" creationId="{B8803887-7FF7-F152-2CAD-053C3AE2AEAB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3" creationId="{7F19C275-A91D-CD0A-45F3-62A981F7781A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4" creationId="{4DA4FA2D-290A-26D9-BCEC-AB09AB478104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5" creationId="{A8CF8278-FC43-3AB7-9770-87AFC68F802B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6" creationId="{F1D7289E-2DAE-F754-8593-2B2361E96EA9}"/>
          </ac:spMkLst>
        </pc:spChg>
        <pc:spChg chg="add mod">
          <ac:chgData name="Noémie Spiller" userId="e4bebb1e-116a-4f15-b3ae-274db878ded7" providerId="ADAL" clId="{3DF20985-A173-4A1A-93F8-0B29B8FE2E3D}" dt="2023-04-12T16:30:25.095" v="284" actId="20577"/>
          <ac:spMkLst>
            <pc:docMk/>
            <pc:sldMk cId="3898957765" sldId="316"/>
            <ac:spMk id="12" creationId="{7FB9F33D-D3CB-E7F9-3557-5D030F7A3B37}"/>
          </ac:spMkLst>
        </pc:spChg>
        <pc:spChg chg="ad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14" creationId="{240BA178-4D7A-C451-A5C3-BA0B41164593}"/>
          </ac:spMkLst>
        </pc:spChg>
        <pc:picChg chg="add">
          <ac:chgData name="Noémie Spiller" userId="e4bebb1e-116a-4f15-b3ae-274db878ded7" providerId="ADAL" clId="{3DF20985-A173-4A1A-93F8-0B29B8FE2E3D}" dt="2023-04-12T16:30:04.934" v="260" actId="26606"/>
          <ac:picMkLst>
            <pc:docMk/>
            <pc:sldMk cId="3898957765" sldId="316"/>
            <ac:picMk id="8" creationId="{47206093-5766-DD0B-44BC-EA3F30E129C0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6:34:42.593" v="351" actId="5793"/>
        <pc:sldMkLst>
          <pc:docMk/>
          <pc:sldMk cId="1247741922" sldId="317"/>
        </pc:sldMkLst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2" creationId="{1051DEB1-C5BD-390B-C836-43007E463354}"/>
          </ac:spMkLst>
        </pc:spChg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3" creationId="{C7C4ECF3-A9A4-5E06-B677-63D13CB94AAE}"/>
          </ac:spMkLst>
        </pc:spChg>
        <pc:spChg chg="mod ord">
          <ac:chgData name="Noémie Spiller" userId="e4bebb1e-116a-4f15-b3ae-274db878ded7" providerId="ADAL" clId="{3DF20985-A173-4A1A-93F8-0B29B8FE2E3D}" dt="2023-04-12T16:33:32.352" v="347" actId="5793"/>
          <ac:spMkLst>
            <pc:docMk/>
            <pc:sldMk cId="1247741922" sldId="317"/>
            <ac:spMk id="4" creationId="{D6F02E3B-3FF4-F76E-AFB0-3BE17CA5A591}"/>
          </ac:spMkLst>
        </pc:spChg>
        <pc:spChg chg="del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5" creationId="{5C123CA3-097C-7731-3F7C-E6185FB0E70F}"/>
          </ac:spMkLst>
        </pc:spChg>
        <pc:picChg chg="add">
          <ac:chgData name="Noémie Spiller" userId="e4bebb1e-116a-4f15-b3ae-274db878ded7" providerId="ADAL" clId="{3DF20985-A173-4A1A-93F8-0B29B8FE2E3D}" dt="2023-04-12T16:32:17.008" v="341" actId="26606"/>
          <ac:picMkLst>
            <pc:docMk/>
            <pc:sldMk cId="1247741922" sldId="317"/>
            <ac:picMk id="7" creationId="{EE418CF9-826C-85E5-FE49-065AA4DA6718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7:10:39.637" v="580" actId="26606"/>
        <pc:sldMkLst>
          <pc:docMk/>
          <pc:sldMk cId="1679769906" sldId="318"/>
        </pc:sldMkLst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2" creationId="{CA2D53DE-98E7-7363-39E2-1BB4D946863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3" creationId="{4613BE1C-9CC8-E9EF-9A72-086A7F1A02C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4" creationId="{C56A84B7-7311-6878-D448-E5B71B0A07B6}"/>
          </ac:spMkLst>
        </pc:spChg>
        <pc:spChg chg="add del mod ord">
          <ac:chgData name="Noémie Spiller" userId="e4bebb1e-116a-4f15-b3ae-274db878ded7" providerId="ADAL" clId="{3DF20985-A173-4A1A-93F8-0B29B8FE2E3D}" dt="2023-04-12T17:06:09.342" v="483"/>
          <ac:spMkLst>
            <pc:docMk/>
            <pc:sldMk cId="1679769906" sldId="318"/>
            <ac:spMk id="5" creationId="{23B57550-39D1-BD7C-B756-5C3B78384E39}"/>
          </ac:spMkLst>
        </pc:spChg>
        <pc:spChg chg="add del">
          <ac:chgData name="Noémie Spiller" userId="e4bebb1e-116a-4f15-b3ae-274db878ded7" providerId="ADAL" clId="{3DF20985-A173-4A1A-93F8-0B29B8FE2E3D}" dt="2023-04-12T17:03:38.447" v="468" actId="22"/>
          <ac:spMkLst>
            <pc:docMk/>
            <pc:sldMk cId="1679769906" sldId="318"/>
            <ac:spMk id="8" creationId="{A64BFAF1-94FD-D08F-0863-9858FBC3E9D6}"/>
          </ac:spMkLst>
        </pc:spChg>
        <pc:spChg chg="add del 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1033" creationId="{6B772C21-F80E-CC62-C9F4-5AB2E5739C7F}"/>
          </ac:spMkLst>
        </pc:spChg>
        <pc:graphicFrameChg chg="add del">
          <ac:chgData name="Noémie Spiller" userId="e4bebb1e-116a-4f15-b3ae-274db878ded7" providerId="ADAL" clId="{3DF20985-A173-4A1A-93F8-0B29B8FE2E3D}" dt="2023-04-12T17:04:06.862" v="475" actId="26606"/>
          <ac:graphicFrameMkLst>
            <pc:docMk/>
            <pc:sldMk cId="1679769906" sldId="318"/>
            <ac:graphicFrameMk id="7" creationId="{26F15310-C925-FFA5-0F03-30EEA1A2AD64}"/>
          </ac:graphicFrameMkLst>
        </pc:graphicFrameChg>
        <pc:graphicFrameChg chg="add">
          <ac:chgData name="Noémie Spiller" userId="e4bebb1e-116a-4f15-b3ae-274db878ded7" providerId="ADAL" clId="{3DF20985-A173-4A1A-93F8-0B29B8FE2E3D}" dt="2023-04-12T17:10:39.637" v="580" actId="26606"/>
          <ac:graphicFrameMkLst>
            <pc:docMk/>
            <pc:sldMk cId="1679769906" sldId="318"/>
            <ac:graphicFrameMk id="1035" creationId="{EA7DD395-BD6C-D2D5-D191-96577B4D747D}"/>
          </ac:graphicFrameMkLst>
        </pc:graphicFrameChg>
        <pc:picChg chg="add del mod">
          <ac:chgData name="Noémie Spiller" userId="e4bebb1e-116a-4f15-b3ae-274db878ded7" providerId="ADAL" clId="{3DF20985-A173-4A1A-93F8-0B29B8FE2E3D}" dt="2023-04-12T17:04:06.068" v="474"/>
          <ac:picMkLst>
            <pc:docMk/>
            <pc:sldMk cId="1679769906" sldId="318"/>
            <ac:picMk id="1026" creationId="{C03F9A00-AE3C-2318-87FB-D82F737FAD8E}"/>
          </ac:picMkLst>
        </pc:picChg>
        <pc:picChg chg="add del mod">
          <ac:chgData name="Noémie Spiller" userId="e4bebb1e-116a-4f15-b3ae-274db878ded7" providerId="ADAL" clId="{3DF20985-A173-4A1A-93F8-0B29B8FE2E3D}" dt="2023-04-12T17:06:14.936" v="485" actId="478"/>
          <ac:picMkLst>
            <pc:docMk/>
            <pc:sldMk cId="1679769906" sldId="318"/>
            <ac:picMk id="1028" creationId="{8C74B5D6-CB5B-3A37-5128-92732B83776E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19T11:44:42.370" v="3711" actId="20577"/>
        <pc:sldMkLst>
          <pc:docMk/>
          <pc:sldMk cId="3738248001" sldId="319"/>
        </pc:sldMkLst>
        <pc:spChg chg="mod">
          <ac:chgData name="Noémie Spiller" userId="e4bebb1e-116a-4f15-b3ae-274db878ded7" providerId="ADAL" clId="{3DF20985-A173-4A1A-93F8-0B29B8FE2E3D}" dt="2023-04-12T17:12:28.166" v="613" actId="20577"/>
          <ac:spMkLst>
            <pc:docMk/>
            <pc:sldMk cId="3738248001" sldId="319"/>
            <ac:spMk id="4" creationId="{7A7702B3-8A90-AF07-7D21-A4CA6804DC08}"/>
          </ac:spMkLst>
        </pc:spChg>
        <pc:spChg chg="mod">
          <ac:chgData name="Noémie Spiller" userId="e4bebb1e-116a-4f15-b3ae-274db878ded7" providerId="ADAL" clId="{3DF20985-A173-4A1A-93F8-0B29B8FE2E3D}" dt="2023-04-18T12:16:18.749" v="1668" actId="20577"/>
          <ac:spMkLst>
            <pc:docMk/>
            <pc:sldMk cId="3738248001" sldId="319"/>
            <ac:spMk id="5" creationId="{EE5C0299-10FD-8767-10C9-F81209058D60}"/>
          </ac:spMkLst>
        </pc:spChg>
        <pc:spChg chg="add del mod">
          <ac:chgData name="Noémie Spiller" userId="e4bebb1e-116a-4f15-b3ae-274db878ded7" providerId="ADAL" clId="{3DF20985-A173-4A1A-93F8-0B29B8FE2E3D}" dt="2023-04-18T12:15:58.395" v="1664" actId="931"/>
          <ac:spMkLst>
            <pc:docMk/>
            <pc:sldMk cId="3738248001" sldId="319"/>
            <ac:spMk id="6" creationId="{E2F1A081-1F44-A8E1-3DB9-D10CF5B47A05}"/>
          </ac:spMkLst>
        </pc:spChg>
        <pc:spChg chg="del">
          <ac:chgData name="Noémie Spiller" userId="e4bebb1e-116a-4f15-b3ae-274db878ded7" providerId="ADAL" clId="{3DF20985-A173-4A1A-93F8-0B29B8FE2E3D}" dt="2023-04-18T12:16:05.100" v="1665" actId="931"/>
          <ac:spMkLst>
            <pc:docMk/>
            <pc:sldMk cId="3738248001" sldId="319"/>
            <ac:spMk id="7" creationId="{844019B8-AF85-F2F3-34FB-23A0334805E9}"/>
          </ac:spMkLst>
        </pc:spChg>
        <pc:spChg chg="add del">
          <ac:chgData name="Noémie Spiller" userId="e4bebb1e-116a-4f15-b3ae-274db878ded7" providerId="ADAL" clId="{3DF20985-A173-4A1A-93F8-0B29B8FE2E3D}" dt="2023-04-18T12:15:49.113" v="1661" actId="931"/>
          <ac:spMkLst>
            <pc:docMk/>
            <pc:sldMk cId="3738248001" sldId="319"/>
            <ac:spMk id="8" creationId="{52F2C750-AB6B-A983-860A-1AA10C122DEB}"/>
          </ac:spMkLst>
        </pc:spChg>
        <pc:spChg chg="add mod">
          <ac:chgData name="Noémie Spiller" userId="e4bebb1e-116a-4f15-b3ae-274db878ded7" providerId="ADAL" clId="{3DF20985-A173-4A1A-93F8-0B29B8FE2E3D}" dt="2023-04-18T12:26:43.202" v="1751" actId="207"/>
          <ac:spMkLst>
            <pc:docMk/>
            <pc:sldMk cId="3738248001" sldId="319"/>
            <ac:spMk id="19" creationId="{4BA544E7-EE2F-8D32-39EC-558FC9C6936D}"/>
          </ac:spMkLst>
        </pc:spChg>
        <pc:spChg chg="add mod">
          <ac:chgData name="Noémie Spiller" userId="e4bebb1e-116a-4f15-b3ae-274db878ded7" providerId="ADAL" clId="{3DF20985-A173-4A1A-93F8-0B29B8FE2E3D}" dt="2023-04-18T12:28:52.596" v="1764" actId="1076"/>
          <ac:spMkLst>
            <pc:docMk/>
            <pc:sldMk cId="3738248001" sldId="319"/>
            <ac:spMk id="20" creationId="{A04929C7-A84E-F1B8-F68F-14B4EFFC0B07}"/>
          </ac:spMkLst>
        </pc:spChg>
        <pc:spChg chg="add mod">
          <ac:chgData name="Noémie Spiller" userId="e4bebb1e-116a-4f15-b3ae-274db878ded7" providerId="ADAL" clId="{3DF20985-A173-4A1A-93F8-0B29B8FE2E3D}" dt="2023-04-18T12:28:34.485" v="1763"/>
          <ac:spMkLst>
            <pc:docMk/>
            <pc:sldMk cId="3738248001" sldId="319"/>
            <ac:spMk id="21" creationId="{8AAB9493-EA1A-6B60-2B5D-C8EE669C0B5A}"/>
          </ac:spMkLst>
        </pc:spChg>
        <pc:picChg chg="add del mod">
          <ac:chgData name="Noémie Spiller" userId="e4bebb1e-116a-4f15-b3ae-274db878ded7" providerId="ADAL" clId="{3DF20985-A173-4A1A-93F8-0B29B8FE2E3D}" dt="2023-04-18T12:14:59.095" v="1655"/>
          <ac:picMkLst>
            <pc:docMk/>
            <pc:sldMk cId="3738248001" sldId="319"/>
            <ac:picMk id="10" creationId="{5434E0A2-6FD6-EC75-AD20-C28A8AC3C642}"/>
          </ac:picMkLst>
        </pc:picChg>
        <pc:picChg chg="add del mod">
          <ac:chgData name="Noémie Spiller" userId="e4bebb1e-116a-4f15-b3ae-274db878ded7" providerId="ADAL" clId="{3DF20985-A173-4A1A-93F8-0B29B8FE2E3D}" dt="2023-04-18T12:15:34.670" v="1660" actId="931"/>
          <ac:picMkLst>
            <pc:docMk/>
            <pc:sldMk cId="3738248001" sldId="319"/>
            <ac:picMk id="12" creationId="{5B0D1824-B40C-4190-BFAA-13BE1F25E149}"/>
          </ac:picMkLst>
        </pc:picChg>
        <pc:picChg chg="add mod">
          <ac:chgData name="Noémie Spiller" userId="e4bebb1e-116a-4f15-b3ae-274db878ded7" providerId="ADAL" clId="{3DF20985-A173-4A1A-93F8-0B29B8FE2E3D}" dt="2023-04-18T12:15:54.207" v="1662" actId="27614"/>
          <ac:picMkLst>
            <pc:docMk/>
            <pc:sldMk cId="3738248001" sldId="319"/>
            <ac:picMk id="14" creationId="{6C15EA2A-CF46-1536-1D40-5358FA399F5B}"/>
          </ac:picMkLst>
        </pc:picChg>
        <pc:picChg chg="add mod">
          <ac:chgData name="Noémie Spiller" userId="e4bebb1e-116a-4f15-b3ae-274db878ded7" providerId="ADAL" clId="{3DF20985-A173-4A1A-93F8-0B29B8FE2E3D}" dt="2023-04-18T12:16:05.103" v="1666" actId="27614"/>
          <ac:picMkLst>
            <pc:docMk/>
            <pc:sldMk cId="3738248001" sldId="319"/>
            <ac:picMk id="16" creationId="{860E0265-797C-39D3-B902-249AA470D75D}"/>
          </ac:picMkLst>
        </pc:picChg>
        <pc:picChg chg="add mod">
          <ac:chgData name="Noémie Spiller" userId="e4bebb1e-116a-4f15-b3ae-274db878ded7" providerId="ADAL" clId="{3DF20985-A173-4A1A-93F8-0B29B8FE2E3D}" dt="2023-04-18T12:16:05.104" v="1667" actId="962"/>
          <ac:picMkLst>
            <pc:docMk/>
            <pc:sldMk cId="3738248001" sldId="319"/>
            <ac:picMk id="18" creationId="{66E66E13-2D49-A1AF-CD65-9756A012F86C}"/>
          </ac:picMkLst>
        </pc:picChg>
      </pc:sldChg>
      <pc:sldChg chg="addSp delSp modSp new mod ord delAnim modAnim modNotesTx">
        <pc:chgData name="Noémie Spiller" userId="e4bebb1e-116a-4f15-b3ae-274db878ded7" providerId="ADAL" clId="{3DF20985-A173-4A1A-93F8-0B29B8FE2E3D}" dt="2023-04-18T13:22:15.813" v="2204"/>
        <pc:sldMkLst>
          <pc:docMk/>
          <pc:sldMk cId="4089228486" sldId="320"/>
        </pc:sldMkLst>
        <pc:spChg chg="mod">
          <ac:chgData name="Noémie Spiller" userId="e4bebb1e-116a-4f15-b3ae-274db878ded7" providerId="ADAL" clId="{3DF20985-A173-4A1A-93F8-0B29B8FE2E3D}" dt="2023-04-18T12:55:18.549" v="1954" actId="1076"/>
          <ac:spMkLst>
            <pc:docMk/>
            <pc:sldMk cId="4089228486" sldId="320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2T17:13:03.939" v="628" actId="20577"/>
          <ac:spMkLst>
            <pc:docMk/>
            <pc:sldMk cId="4089228486" sldId="320"/>
            <ac:spMk id="4" creationId="{5F7D1C74-B814-759D-D0D6-727E733705CB}"/>
          </ac:spMkLst>
        </pc:spChg>
        <pc:spChg chg="del">
          <ac:chgData name="Noémie Spiller" userId="e4bebb1e-116a-4f15-b3ae-274db878ded7" providerId="ADAL" clId="{3DF20985-A173-4A1A-93F8-0B29B8FE2E3D}" dt="2023-04-12T17:19:56.169" v="629" actId="1032"/>
          <ac:spMkLst>
            <pc:docMk/>
            <pc:sldMk cId="4089228486" sldId="320"/>
            <ac:spMk id="5" creationId="{B8008C70-36E3-9994-BAFE-6B2953831348}"/>
          </ac:spMkLst>
        </pc:spChg>
        <pc:spChg chg="add mod ord">
          <ac:chgData name="Noémie Spiller" userId="e4bebb1e-116a-4f15-b3ae-274db878ded7" providerId="ADAL" clId="{3DF20985-A173-4A1A-93F8-0B29B8FE2E3D}" dt="2023-04-18T12:51:29.571" v="1939" actId="1076"/>
          <ac:spMkLst>
            <pc:docMk/>
            <pc:sldMk cId="4089228486" sldId="320"/>
            <ac:spMk id="13" creationId="{EC5E1715-0F9D-7DE6-023B-59F6AC130D25}"/>
          </ac:spMkLst>
        </pc:spChg>
        <pc:spChg chg="add del mod">
          <ac:chgData name="Noémie Spiller" userId="e4bebb1e-116a-4f15-b3ae-274db878ded7" providerId="ADAL" clId="{3DF20985-A173-4A1A-93F8-0B29B8FE2E3D}" dt="2023-04-18T12:58:54.062" v="1967" actId="478"/>
          <ac:spMkLst>
            <pc:docMk/>
            <pc:sldMk cId="4089228486" sldId="320"/>
            <ac:spMk id="16" creationId="{044734BD-60BB-76B5-DB94-F48C8C2BF93E}"/>
          </ac:spMkLst>
        </pc:spChg>
        <pc:spChg chg="add mod">
          <ac:chgData name="Noémie Spiller" userId="e4bebb1e-116a-4f15-b3ae-274db878ded7" providerId="ADAL" clId="{3DF20985-A173-4A1A-93F8-0B29B8FE2E3D}" dt="2023-04-18T13:00:27.395" v="1986" actId="14100"/>
          <ac:spMkLst>
            <pc:docMk/>
            <pc:sldMk cId="4089228486" sldId="320"/>
            <ac:spMk id="20" creationId="{FA564704-CE80-0BA0-4E74-0E920374921C}"/>
          </ac:spMkLst>
        </pc:spChg>
        <pc:spChg chg="add del mod">
          <ac:chgData name="Noémie Spiller" userId="e4bebb1e-116a-4f15-b3ae-274db878ded7" providerId="ADAL" clId="{3DF20985-A173-4A1A-93F8-0B29B8FE2E3D}" dt="2023-04-18T13:00:09.495" v="1979"/>
          <ac:spMkLst>
            <pc:docMk/>
            <pc:sldMk cId="4089228486" sldId="320"/>
            <ac:spMk id="21" creationId="{21F7A9CB-0232-7B88-53CD-5D9680E31C42}"/>
          </ac:spMkLst>
        </pc:spChg>
        <pc:spChg chg="add mod">
          <ac:chgData name="Noémie Spiller" userId="e4bebb1e-116a-4f15-b3ae-274db878ded7" providerId="ADAL" clId="{3DF20985-A173-4A1A-93F8-0B29B8FE2E3D}" dt="2023-04-18T13:02:15.795" v="2002"/>
          <ac:spMkLst>
            <pc:docMk/>
            <pc:sldMk cId="4089228486" sldId="320"/>
            <ac:spMk id="22" creationId="{9D13B7B9-B1C7-0F04-84F4-05A4BEBFB815}"/>
          </ac:spMkLst>
        </pc:spChg>
        <pc:spChg chg="add mod">
          <ac:chgData name="Noémie Spiller" userId="e4bebb1e-116a-4f15-b3ae-274db878ded7" providerId="ADAL" clId="{3DF20985-A173-4A1A-93F8-0B29B8FE2E3D}" dt="2023-04-18T13:02:25.249" v="2007"/>
          <ac:spMkLst>
            <pc:docMk/>
            <pc:sldMk cId="4089228486" sldId="320"/>
            <ac:spMk id="23" creationId="{4A8EA920-4E84-261B-B103-BF98EA593177}"/>
          </ac:spMkLst>
        </pc:spChg>
        <pc:spChg chg="add mod">
          <ac:chgData name="Noémie Spiller" userId="e4bebb1e-116a-4f15-b3ae-274db878ded7" providerId="ADAL" clId="{3DF20985-A173-4A1A-93F8-0B29B8FE2E3D}" dt="2023-04-18T13:02:01.667" v="1999"/>
          <ac:spMkLst>
            <pc:docMk/>
            <pc:sldMk cId="4089228486" sldId="320"/>
            <ac:spMk id="24" creationId="{534596BD-E8CB-546C-5ACF-F0399F423437}"/>
          </ac:spMkLst>
        </pc:spChg>
        <pc:graphicFrameChg chg="add mod modGraphic">
          <ac:chgData name="Noémie Spiller" userId="e4bebb1e-116a-4f15-b3ae-274db878ded7" providerId="ADAL" clId="{3DF20985-A173-4A1A-93F8-0B29B8FE2E3D}" dt="2023-04-18T12:54:38.548" v="1953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18T12:34:13.507" v="1796"/>
          <ac:graphicFrameMkLst>
            <pc:docMk/>
            <pc:sldMk cId="4089228486" sldId="320"/>
            <ac:graphicFrameMk id="75" creationId="{E699211F-4815-1871-35EA-752C5BDA838A}"/>
          </ac:graphicFrameMkLst>
        </pc:graphicFrameChg>
        <pc:picChg chg="add del mod">
          <ac:chgData name="Noémie Spiller" userId="e4bebb1e-116a-4f15-b3ae-274db878ded7" providerId="ADAL" clId="{3DF20985-A173-4A1A-93F8-0B29B8FE2E3D}" dt="2023-04-18T12:31:11.898" v="1767"/>
          <ac:picMkLst>
            <pc:docMk/>
            <pc:sldMk cId="4089228486" sldId="320"/>
            <ac:picMk id="6" creationId="{0D563426-F98D-0B43-551A-C82FF13E79F8}"/>
          </ac:picMkLst>
        </pc:picChg>
        <pc:picChg chg="add mod ord">
          <ac:chgData name="Noémie Spiller" userId="e4bebb1e-116a-4f15-b3ae-274db878ded7" providerId="ADAL" clId="{3DF20985-A173-4A1A-93F8-0B29B8FE2E3D}" dt="2023-04-18T12:33:43.114" v="1789" actId="1076"/>
          <ac:picMkLst>
            <pc:docMk/>
            <pc:sldMk cId="4089228486" sldId="320"/>
            <ac:picMk id="9" creationId="{2F7E03B4-0274-1EC9-7428-3C4DE11D69C4}"/>
          </ac:picMkLst>
        </pc:picChg>
        <pc:picChg chg="add mod ord">
          <ac:chgData name="Noémie Spiller" userId="e4bebb1e-116a-4f15-b3ae-274db878ded7" providerId="ADAL" clId="{3DF20985-A173-4A1A-93F8-0B29B8FE2E3D}" dt="2023-04-18T12:35:11.222" v="1806" actId="1076"/>
          <ac:picMkLst>
            <pc:docMk/>
            <pc:sldMk cId="4089228486" sldId="320"/>
            <ac:picMk id="11" creationId="{8DA043D3-A58E-EA9D-D32C-3C05C65D2BCB}"/>
          </ac:picMkLst>
        </pc:picChg>
        <pc:picChg chg="add mod ord">
          <ac:chgData name="Noémie Spiller" userId="e4bebb1e-116a-4f15-b3ae-274db878ded7" providerId="ADAL" clId="{3DF20985-A173-4A1A-93F8-0B29B8FE2E3D}" dt="2023-04-18T12:49:40.218" v="1938" actId="167"/>
          <ac:picMkLst>
            <pc:docMk/>
            <pc:sldMk cId="4089228486" sldId="320"/>
            <ac:picMk id="12" creationId="{62F23469-0F15-000A-B223-8B5DBF85CB66}"/>
          </ac:picMkLst>
        </pc:picChg>
        <pc:picChg chg="add mod ord">
          <ac:chgData name="Noémie Spiller" userId="e4bebb1e-116a-4f15-b3ae-274db878ded7" providerId="ADAL" clId="{3DF20985-A173-4A1A-93F8-0B29B8FE2E3D}" dt="2023-04-18T12:52:07.668" v="1948" actId="1076"/>
          <ac:picMkLst>
            <pc:docMk/>
            <pc:sldMk cId="4089228486" sldId="320"/>
            <ac:picMk id="15" creationId="{BAF0E8EF-3F50-8454-3076-734EE0D1A338}"/>
          </ac:picMkLst>
        </pc:picChg>
        <pc:picChg chg="add del mod">
          <ac:chgData name="Noémie Spiller" userId="e4bebb1e-116a-4f15-b3ae-274db878ded7" providerId="ADAL" clId="{3DF20985-A173-4A1A-93F8-0B29B8FE2E3D}" dt="2023-04-18T12:56:51.533" v="1965" actId="21"/>
          <ac:picMkLst>
            <pc:docMk/>
            <pc:sldMk cId="4089228486" sldId="320"/>
            <ac:picMk id="17" creationId="{58A23629-B46F-73FD-6395-F9713FC3FA5E}"/>
          </ac:picMkLst>
        </pc:picChg>
        <pc:picChg chg="add mod ord">
          <ac:chgData name="Noémie Spiller" userId="e4bebb1e-116a-4f15-b3ae-274db878ded7" providerId="ADAL" clId="{3DF20985-A173-4A1A-93F8-0B29B8FE2E3D}" dt="2023-04-18T12:59:46.630" v="1976" actId="1076"/>
          <ac:picMkLst>
            <pc:docMk/>
            <pc:sldMk cId="4089228486" sldId="320"/>
            <ac:picMk id="19" creationId="{EC1E7A96-D521-FD1C-4269-B0F13CDB1524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19T11:06:24.190" v="3279"/>
        <pc:sldMkLst>
          <pc:docMk/>
          <pc:sldMk cId="912758139" sldId="321"/>
        </pc:sldMkLst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3DF20985-A173-4A1A-93F8-0B29B8FE2E3D}" dt="2023-04-12T17:58:51.637" v="1091" actId="20577"/>
          <ac:spMkLst>
            <pc:docMk/>
            <pc:sldMk cId="912758139" sldId="321"/>
            <ac:spMk id="4" creationId="{79114A4D-AFC4-AE7A-04F0-57A33A93A49D}"/>
          </ac:spMkLst>
        </pc:spChg>
        <pc:spChg chg="del">
          <ac:chgData name="Noémie Spiller" userId="e4bebb1e-116a-4f15-b3ae-274db878ded7" providerId="ADAL" clId="{3DF20985-A173-4A1A-93F8-0B29B8FE2E3D}" dt="2023-04-12T17:55:57.806" v="982" actId="1032"/>
          <ac:spMkLst>
            <pc:docMk/>
            <pc:sldMk cId="912758139" sldId="321"/>
            <ac:spMk id="5" creationId="{A0886D33-BAB7-3FEA-8CE0-4F5C7B41E180}"/>
          </ac:spMkLst>
        </pc:spChg>
        <pc:spChg chg="add mod">
          <ac:chgData name="Noémie Spiller" userId="e4bebb1e-116a-4f15-b3ae-274db878ded7" providerId="ADAL" clId="{3DF20985-A173-4A1A-93F8-0B29B8FE2E3D}" dt="2023-04-19T10:28:20.171" v="2901" actId="1076"/>
          <ac:spMkLst>
            <pc:docMk/>
            <pc:sldMk cId="912758139" sldId="321"/>
            <ac:spMk id="5" creationId="{E8653F41-EAC7-33A3-289F-06760D8524DE}"/>
          </ac:spMkLst>
        </pc:spChg>
        <pc:spChg chg="add mod">
          <ac:chgData name="Noémie Spiller" userId="e4bebb1e-116a-4f15-b3ae-274db878ded7" providerId="ADAL" clId="{3DF20985-A173-4A1A-93F8-0B29B8FE2E3D}" dt="2023-04-19T10:27:49.835" v="2899" actId="1582"/>
          <ac:spMkLst>
            <pc:docMk/>
            <pc:sldMk cId="912758139" sldId="321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11" creationId="{A3480F4D-3DB8-9906-AA1A-FA0785AB1AC3}"/>
          </ac:spMkLst>
        </pc:spChg>
        <pc:spChg chg="add mod">
          <ac:chgData name="Noémie Spiller" userId="e4bebb1e-116a-4f15-b3ae-274db878ded7" providerId="ADAL" clId="{3DF20985-A173-4A1A-93F8-0B29B8FE2E3D}" dt="2023-04-19T10:47:28.540" v="2931" actId="1076"/>
          <ac:spMkLst>
            <pc:docMk/>
            <pc:sldMk cId="912758139" sldId="321"/>
            <ac:spMk id="15" creationId="{4DD84630-59F0-4E08-CD07-31452E05BE12}"/>
          </ac:spMkLst>
        </pc:spChg>
        <pc:spChg chg="add mod">
          <ac:chgData name="Noémie Spiller" userId="e4bebb1e-116a-4f15-b3ae-274db878ded7" providerId="ADAL" clId="{3DF20985-A173-4A1A-93F8-0B29B8FE2E3D}" dt="2023-04-19T10:46:42.623" v="2920" actId="14100"/>
          <ac:spMkLst>
            <pc:docMk/>
            <pc:sldMk cId="912758139" sldId="321"/>
            <ac:spMk id="16" creationId="{A7513582-2032-66C7-6F83-32C7C5F91ADF}"/>
          </ac:spMkLst>
        </pc:spChg>
        <pc:graphicFrameChg chg="add mod modGraphic">
          <ac:chgData name="Noémie Spiller" userId="e4bebb1e-116a-4f15-b3ae-274db878ded7" providerId="ADAL" clId="{3DF20985-A173-4A1A-93F8-0B29B8FE2E3D}" dt="2023-04-18T14:17:22.239" v="2750" actId="14100"/>
          <ac:graphicFrameMkLst>
            <pc:docMk/>
            <pc:sldMk cId="912758139" sldId="321"/>
            <ac:graphicFrameMk id="6" creationId="{92990882-C9C6-F33C-21AA-B457C4400502}"/>
          </ac:graphicFrameMkLst>
        </pc:graphicFrameChg>
        <pc:picChg chg="add del mod">
          <ac:chgData name="Noémie Spiller" userId="e4bebb1e-116a-4f15-b3ae-274db878ded7" providerId="ADAL" clId="{3DF20985-A173-4A1A-93F8-0B29B8FE2E3D}" dt="2023-04-19T10:44:26.407" v="2907" actId="478"/>
          <ac:picMkLst>
            <pc:docMk/>
            <pc:sldMk cId="912758139" sldId="321"/>
            <ac:picMk id="9" creationId="{1DA3AC8B-4B45-4366-55A1-1602B0502333}"/>
          </ac:picMkLst>
        </pc:picChg>
        <pc:picChg chg="add mod">
          <ac:chgData name="Noémie Spiller" userId="e4bebb1e-116a-4f15-b3ae-274db878ded7" providerId="ADAL" clId="{3DF20985-A173-4A1A-93F8-0B29B8FE2E3D}" dt="2023-04-19T10:47:04.168" v="2927" actId="688"/>
          <ac:picMkLst>
            <pc:docMk/>
            <pc:sldMk cId="912758139" sldId="321"/>
            <ac:picMk id="12" creationId="{835BFF2F-96C2-F7B1-C20A-8F926E3BB6BB}"/>
          </ac:picMkLst>
        </pc:picChg>
        <pc:picChg chg="add mod">
          <ac:chgData name="Noémie Spiller" userId="e4bebb1e-116a-4f15-b3ae-274db878ded7" providerId="ADAL" clId="{3DF20985-A173-4A1A-93F8-0B29B8FE2E3D}" dt="2023-04-19T10:46:15.906" v="2915" actId="1076"/>
          <ac:picMkLst>
            <pc:docMk/>
            <pc:sldMk cId="912758139" sldId="321"/>
            <ac:picMk id="14" creationId="{212722A4-5400-DE8F-0A95-3A65E5D08E98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26T07:34:56.742" v="5784" actId="20577"/>
        <pc:sldMkLst>
          <pc:docMk/>
          <pc:sldMk cId="3570777704" sldId="322"/>
        </pc:sldMkLst>
        <pc:spChg chg="mod">
          <ac:chgData name="Noémie Spiller" userId="e4bebb1e-116a-4f15-b3ae-274db878ded7" providerId="ADAL" clId="{3DF20985-A173-4A1A-93F8-0B29B8FE2E3D}" dt="2023-04-26T07:28:26.851" v="5484" actId="20577"/>
          <ac:spMkLst>
            <pc:docMk/>
            <pc:sldMk cId="3570777704" sldId="322"/>
            <ac:spMk id="4" creationId="{B905D132-4FC1-2EA8-B70C-E67930A20090}"/>
          </ac:spMkLst>
        </pc:spChg>
        <pc:spChg chg="mod">
          <ac:chgData name="Noémie Spiller" userId="e4bebb1e-116a-4f15-b3ae-274db878ded7" providerId="ADAL" clId="{3DF20985-A173-4A1A-93F8-0B29B8FE2E3D}" dt="2023-04-26T07:34:05.129" v="5734" actId="14100"/>
          <ac:spMkLst>
            <pc:docMk/>
            <pc:sldMk cId="3570777704" sldId="322"/>
            <ac:spMk id="5" creationId="{9BCA0F78-A7E0-7A11-7807-3718CD22388E}"/>
          </ac:spMkLst>
        </pc:spChg>
        <pc:spChg chg="del">
          <ac:chgData name="Noémie Spiller" userId="e4bebb1e-116a-4f15-b3ae-274db878ded7" providerId="ADAL" clId="{3DF20985-A173-4A1A-93F8-0B29B8FE2E3D}" dt="2023-04-26T07:27:13.496" v="5364"/>
          <ac:spMkLst>
            <pc:docMk/>
            <pc:sldMk cId="3570777704" sldId="322"/>
            <ac:spMk id="6" creationId="{13D54AE4-86A7-1CEC-127D-27BAD4C282B3}"/>
          </ac:spMkLst>
        </pc:spChg>
        <pc:spChg chg="add mod">
          <ac:chgData name="Noémie Spiller" userId="e4bebb1e-116a-4f15-b3ae-274db878ded7" providerId="ADAL" clId="{3DF20985-A173-4A1A-93F8-0B29B8FE2E3D}" dt="2023-04-26T07:34:20.570" v="5735" actId="14100"/>
          <ac:spMkLst>
            <pc:docMk/>
            <pc:sldMk cId="3570777704" sldId="322"/>
            <ac:spMk id="11" creationId="{43F2298A-4AA3-0803-D815-3C575B30D796}"/>
          </ac:spMkLst>
        </pc:spChg>
        <pc:picChg chg="add mod">
          <ac:chgData name="Noémie Spiller" userId="e4bebb1e-116a-4f15-b3ae-274db878ded7" providerId="ADAL" clId="{3DF20985-A173-4A1A-93F8-0B29B8FE2E3D}" dt="2023-04-26T07:34:29.354" v="5737" actId="1076"/>
          <ac:picMkLst>
            <pc:docMk/>
            <pc:sldMk cId="3570777704" sldId="322"/>
            <ac:picMk id="8" creationId="{EB0C53E1-6788-59C8-5473-15FE456CCF6D}"/>
          </ac:picMkLst>
        </pc:picChg>
        <pc:picChg chg="add mod">
          <ac:chgData name="Noémie Spiller" userId="e4bebb1e-116a-4f15-b3ae-274db878ded7" providerId="ADAL" clId="{3DF20985-A173-4A1A-93F8-0B29B8FE2E3D}" dt="2023-04-26T07:33:05.346" v="5667" actId="1076"/>
          <ac:picMkLst>
            <pc:docMk/>
            <pc:sldMk cId="3570777704" sldId="322"/>
            <ac:picMk id="10" creationId="{DA0C6E8B-413A-BB53-A27B-38A9C21E79E9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20T11:01:36.968" v="4373"/>
        <pc:sldMkLst>
          <pc:docMk/>
          <pc:sldMk cId="1963810207" sldId="323"/>
        </pc:sldMkLst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2" creationId="{C0B1E45F-77A4-27E5-CD72-B4793AB6460A}"/>
          </ac:spMkLst>
        </pc:spChg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3" creationId="{8BAAAF9B-5618-D08F-5DB4-A062A2E8124F}"/>
          </ac:spMkLst>
        </pc:spChg>
        <pc:spChg chg="mo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4" creationId="{519041D5-94F8-BD86-D30E-38612CD2EA03}"/>
          </ac:spMkLst>
        </pc:spChg>
        <pc:spChg chg="del mod">
          <ac:chgData name="Noémie Spiller" userId="e4bebb1e-116a-4f15-b3ae-274db878ded7" providerId="ADAL" clId="{3DF20985-A173-4A1A-93F8-0B29B8FE2E3D}" dt="2023-04-19T16:23:35.382" v="4339" actId="478"/>
          <ac:spMkLst>
            <pc:docMk/>
            <pc:sldMk cId="1963810207" sldId="323"/>
            <ac:spMk id="5" creationId="{BB60F0A7-D126-0B51-5302-DE304BCBCA76}"/>
          </ac:spMkLst>
        </pc:spChg>
        <pc:spChg chg="add del mod">
          <ac:chgData name="Noémie Spiller" userId="e4bebb1e-116a-4f15-b3ae-274db878ded7" providerId="ADAL" clId="{3DF20985-A173-4A1A-93F8-0B29B8FE2E3D}" dt="2023-04-19T16:23:39.218" v="4340" actId="478"/>
          <ac:spMkLst>
            <pc:docMk/>
            <pc:sldMk cId="1963810207" sldId="323"/>
            <ac:spMk id="7" creationId="{32146AE2-C204-952D-1974-5C1D9B44B0C9}"/>
          </ac:spMkLst>
        </pc:spChg>
        <pc:picChg chg="add mod">
          <ac:chgData name="Noémie Spiller" userId="e4bebb1e-116a-4f15-b3ae-274db878ded7" providerId="ADAL" clId="{3DF20985-A173-4A1A-93F8-0B29B8FE2E3D}" dt="2023-04-19T16:27:59.904" v="4363" actId="26606"/>
          <ac:picMkLst>
            <pc:docMk/>
            <pc:sldMk cId="1963810207" sldId="323"/>
            <ac:picMk id="9" creationId="{B9FE6E66-5196-9251-CAA9-A26481119E94}"/>
          </ac:picMkLst>
        </pc:picChg>
        <pc:picChg chg="add mod">
          <ac:chgData name="Noémie Spiller" userId="e4bebb1e-116a-4f15-b3ae-274db878ded7" providerId="ADAL" clId="{3DF20985-A173-4A1A-93F8-0B29B8FE2E3D}" dt="2023-04-19T16:28:38.251" v="4366"/>
          <ac:picMkLst>
            <pc:docMk/>
            <pc:sldMk cId="1963810207" sldId="323"/>
            <ac:picMk id="11" creationId="{EBD5077B-D6B2-F04C-6C82-986752CF4C77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9T11:42:21.700" v="3629" actId="20577"/>
        <pc:sldMkLst>
          <pc:docMk/>
          <pc:sldMk cId="621628165" sldId="324"/>
        </pc:sldMkLst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3DF20985-A173-4A1A-93F8-0B29B8FE2E3D}" dt="2023-04-19T11:40:56.080" v="3473" actId="20577"/>
          <ac:spMkLst>
            <pc:docMk/>
            <pc:sldMk cId="621628165" sldId="324"/>
            <ac:spMk id="4" creationId="{5075A099-650B-62AA-696F-7AE5EF5C605F}"/>
          </ac:spMkLst>
        </pc:spChg>
        <pc:spChg chg="del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5" creationId="{40F83C3F-E492-6D28-7C20-1023935F5D48}"/>
          </ac:spMkLst>
        </pc:spChg>
        <pc:spChg chg="add del mod">
          <ac:chgData name="Noémie Spiller" userId="e4bebb1e-116a-4f15-b3ae-274db878ded7" providerId="ADAL" clId="{3DF20985-A173-4A1A-93F8-0B29B8FE2E3D}" dt="2023-04-19T11:40:14.283" v="3463" actId="478"/>
          <ac:spMkLst>
            <pc:docMk/>
            <pc:sldMk cId="621628165" sldId="324"/>
            <ac:spMk id="12" creationId="{8F1BC9DE-5B4D-160E-7E2A-66A264945C42}"/>
          </ac:spMkLst>
        </pc:spChg>
        <pc:spChg chg="add mod">
          <ac:chgData name="Noémie Spiller" userId="e4bebb1e-116a-4f15-b3ae-274db878ded7" providerId="ADAL" clId="{3DF20985-A173-4A1A-93F8-0B29B8FE2E3D}" dt="2023-04-19T11:40:22.455" v="3464" actId="1076"/>
          <ac:spMkLst>
            <pc:docMk/>
            <pc:sldMk cId="621628165" sldId="324"/>
            <ac:spMk id="13" creationId="{67D3A2EF-C60B-0C26-9ABF-B21D791FE8DB}"/>
          </ac:spMkLst>
        </pc:spChg>
        <pc:spChg chg="add mod">
          <ac:chgData name="Noémie Spiller" userId="e4bebb1e-116a-4f15-b3ae-274db878ded7" providerId="ADAL" clId="{3DF20985-A173-4A1A-93F8-0B29B8FE2E3D}" dt="2023-04-19T11:40:45.564" v="3471"/>
          <ac:spMkLst>
            <pc:docMk/>
            <pc:sldMk cId="621628165" sldId="324"/>
            <ac:spMk id="14" creationId="{7D1C3A09-11DA-0F87-B716-A96C8605E7E9}"/>
          </ac:spMkLst>
        </pc:spChg>
        <pc:spChg chg="add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16" creationId="{48182D6E-5BE7-7F5D-3FBB-C4B0898D7785}"/>
          </ac:spMkLst>
        </pc:spChg>
        <pc:picChg chg="add del mod">
          <ac:chgData name="Noémie Spiller" userId="e4bebb1e-116a-4f15-b3ae-274db878ded7" providerId="ADAL" clId="{3DF20985-A173-4A1A-93F8-0B29B8FE2E3D}" dt="2023-04-19T11:38:04.091" v="3443" actId="478"/>
          <ac:picMkLst>
            <pc:docMk/>
            <pc:sldMk cId="621628165" sldId="324"/>
            <ac:picMk id="7" creationId="{D6E77E86-BEE7-EEC3-ECCB-6600DD721E79}"/>
          </ac:picMkLst>
        </pc:picChg>
        <pc:picChg chg="add mod ord">
          <ac:chgData name="Noémie Spiller" userId="e4bebb1e-116a-4f15-b3ae-274db878ded7" providerId="ADAL" clId="{3DF20985-A173-4A1A-93F8-0B29B8FE2E3D}" dt="2023-04-19T11:38:26.528" v="3448" actId="26606"/>
          <ac:picMkLst>
            <pc:docMk/>
            <pc:sldMk cId="621628165" sldId="324"/>
            <ac:picMk id="9" creationId="{7E0855DF-215B-7A50-A943-FE5123E73154}"/>
          </ac:picMkLst>
        </pc:picChg>
        <pc:picChg chg="add mod">
          <ac:chgData name="Noémie Spiller" userId="e4bebb1e-116a-4f15-b3ae-274db878ded7" providerId="ADAL" clId="{3DF20985-A173-4A1A-93F8-0B29B8FE2E3D}" dt="2023-04-19T11:39:02.148" v="3449"/>
          <ac:picMkLst>
            <pc:docMk/>
            <pc:sldMk cId="621628165" sldId="324"/>
            <ac:picMk id="11" creationId="{9B15B976-3CAF-7AC0-1880-D0B3DC1D15ED}"/>
          </ac:picMkLst>
        </pc:picChg>
      </pc:sldChg>
      <pc:sldChg chg="addSp delSp modSp new mod delAnim modAnim modNotesTx">
        <pc:chgData name="Noémie Spiller" userId="e4bebb1e-116a-4f15-b3ae-274db878ded7" providerId="ADAL" clId="{3DF20985-A173-4A1A-93F8-0B29B8FE2E3D}" dt="2023-04-19T16:14:26.681" v="4269" actId="1076"/>
        <pc:sldMkLst>
          <pc:docMk/>
          <pc:sldMk cId="1176313540" sldId="325"/>
        </pc:sldMkLst>
        <pc:spChg chg="mod">
          <ac:chgData name="Noémie Spiller" userId="e4bebb1e-116a-4f15-b3ae-274db878ded7" providerId="ADAL" clId="{3DF20985-A173-4A1A-93F8-0B29B8FE2E3D}" dt="2023-04-12T18:00:49.912" v="1199" actId="20577"/>
          <ac:spMkLst>
            <pc:docMk/>
            <pc:sldMk cId="1176313540" sldId="325"/>
            <ac:spMk id="4" creationId="{08F3F385-0EBA-FC60-F789-683CFDD11903}"/>
          </ac:spMkLst>
        </pc:spChg>
        <pc:spChg chg="del mod">
          <ac:chgData name="Noémie Spiller" userId="e4bebb1e-116a-4f15-b3ae-274db878ded7" providerId="ADAL" clId="{3DF20985-A173-4A1A-93F8-0B29B8FE2E3D}" dt="2023-04-19T16:12:23.789" v="4258" actId="478"/>
          <ac:spMkLst>
            <pc:docMk/>
            <pc:sldMk cId="1176313540" sldId="325"/>
            <ac:spMk id="5" creationId="{A4DC6A53-754E-97B7-7B88-01F8412E0461}"/>
          </ac:spMkLst>
        </pc:spChg>
        <pc:spChg chg="add del mod">
          <ac:chgData name="Noémie Spiller" userId="e4bebb1e-116a-4f15-b3ae-274db878ded7" providerId="ADAL" clId="{3DF20985-A173-4A1A-93F8-0B29B8FE2E3D}" dt="2023-04-19T16:12:28.277" v="4259" actId="478"/>
          <ac:spMkLst>
            <pc:docMk/>
            <pc:sldMk cId="1176313540" sldId="325"/>
            <ac:spMk id="8" creationId="{EAAB5AF5-C1EF-ADD1-D17B-949A348BD715}"/>
          </ac:spMkLst>
        </pc:spChg>
        <pc:picChg chg="add del mod">
          <ac:chgData name="Noémie Spiller" userId="e4bebb1e-116a-4f15-b3ae-274db878ded7" providerId="ADAL" clId="{3DF20985-A173-4A1A-93F8-0B29B8FE2E3D}" dt="2023-04-19T16:12:34.550" v="4262" actId="478"/>
          <ac:picMkLst>
            <pc:docMk/>
            <pc:sldMk cId="1176313540" sldId="325"/>
            <ac:picMk id="6" creationId="{2E9E7871-5187-7957-8E74-A3FD22E74A9E}"/>
          </ac:picMkLst>
        </pc:picChg>
        <pc:picChg chg="add mod">
          <ac:chgData name="Noémie Spiller" userId="e4bebb1e-116a-4f15-b3ae-274db878ded7" providerId="ADAL" clId="{3DF20985-A173-4A1A-93F8-0B29B8FE2E3D}" dt="2023-04-19T16:14:26.681" v="4269" actId="1076"/>
          <ac:picMkLst>
            <pc:docMk/>
            <pc:sldMk cId="1176313540" sldId="325"/>
            <ac:picMk id="9" creationId="{58073FE6-631C-8E79-EEE9-3358135259C4}"/>
          </ac:picMkLst>
        </pc:picChg>
      </pc:sldChg>
      <pc:sldChg chg="addSp delSp modSp new del mod modClrScheme chgLayout">
        <pc:chgData name="Noémie Spiller" userId="e4bebb1e-116a-4f15-b3ae-274db878ded7" providerId="ADAL" clId="{3DF20985-A173-4A1A-93F8-0B29B8FE2E3D}" dt="2023-04-12T18:01:42.871" v="1255" actId="47"/>
        <pc:sldMkLst>
          <pc:docMk/>
          <pc:sldMk cId="1297805111" sldId="326"/>
        </pc:sldMkLst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2" creationId="{2A484455-4D0F-800C-6402-BD5EE3369508}"/>
          </ac:spMkLst>
        </pc:spChg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3" creationId="{16C51392-8B3F-C1CF-3CF0-5BAF58CC2B4E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4" creationId="{A7861415-DE05-3638-92BA-D27991C88604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5" creationId="{414119CF-4D87-EB75-1B76-070DC6A96EAB}"/>
          </ac:spMkLst>
        </pc:spChg>
        <pc:spChg chg="add mod ord">
          <ac:chgData name="Noémie Spiller" userId="e4bebb1e-116a-4f15-b3ae-274db878ded7" providerId="ADAL" clId="{3DF20985-A173-4A1A-93F8-0B29B8FE2E3D}" dt="2023-04-12T18:01:28.009" v="1251" actId="20577"/>
          <ac:spMkLst>
            <pc:docMk/>
            <pc:sldMk cId="1297805111" sldId="326"/>
            <ac:spMk id="6" creationId="{DD835170-F2A2-DC7B-3805-1E5D875DF976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7" creationId="{B62E90E9-3773-1FFC-5088-65706D61FD61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8" creationId="{AC4F3CA4-8C4D-458D-FEA9-4B97AF135DE3}"/>
          </ac:spMkLst>
        </pc:spChg>
      </pc:sldChg>
      <pc:sldChg chg="addSp delSp modSp add mod ord">
        <pc:chgData name="Noémie Spiller" userId="e4bebb1e-116a-4f15-b3ae-274db878ded7" providerId="ADAL" clId="{3DF20985-A173-4A1A-93F8-0B29B8FE2E3D}" dt="2023-04-12T18:03:38.269" v="1304" actId="26606"/>
        <pc:sldMkLst>
          <pc:docMk/>
          <pc:sldMk cId="815586482" sldId="327"/>
        </pc:sldMkLst>
        <pc:spChg chg="mod">
          <ac:chgData name="Noémie Spiller" userId="e4bebb1e-116a-4f15-b3ae-274db878ded7" providerId="ADAL" clId="{3DF20985-A173-4A1A-93F8-0B29B8FE2E3D}" dt="2023-04-12T18:03:26.780" v="1303" actId="20577"/>
          <ac:spMkLst>
            <pc:docMk/>
            <pc:sldMk cId="815586482" sldId="327"/>
            <ac:spMk id="4" creationId="{D6F02E3B-3FF4-F76E-AFB0-3BE17CA5A591}"/>
          </ac:spMkLst>
        </pc:spChg>
        <pc:picChg chg="add">
          <ac:chgData name="Noémie Spiller" userId="e4bebb1e-116a-4f15-b3ae-274db878ded7" providerId="ADAL" clId="{3DF20985-A173-4A1A-93F8-0B29B8FE2E3D}" dt="2023-04-12T18:03:38.269" v="1304" actId="26606"/>
          <ac:picMkLst>
            <pc:docMk/>
            <pc:sldMk cId="815586482" sldId="327"/>
            <ac:picMk id="6" creationId="{CD6D20A9-156A-8BD4-67A9-FAFA1562A4AA}"/>
          </ac:picMkLst>
        </pc:picChg>
        <pc:picChg chg="del">
          <ac:chgData name="Noémie Spiller" userId="e4bebb1e-116a-4f15-b3ae-274db878ded7" providerId="ADAL" clId="{3DF20985-A173-4A1A-93F8-0B29B8FE2E3D}" dt="2023-04-12T18:02:16.252" v="1291" actId="478"/>
          <ac:picMkLst>
            <pc:docMk/>
            <pc:sldMk cId="815586482" sldId="327"/>
            <ac:picMk id="7" creationId="{EE418CF9-826C-85E5-FE49-065AA4DA6718}"/>
          </ac:picMkLst>
        </pc:picChg>
      </pc:sldChg>
      <pc:sldChg chg="modSp new mod">
        <pc:chgData name="Noémie Spiller" userId="e4bebb1e-116a-4f15-b3ae-274db878ded7" providerId="ADAL" clId="{3DF20985-A173-4A1A-93F8-0B29B8FE2E3D}" dt="2023-04-12T18:04:48.189" v="1335" actId="20577"/>
        <pc:sldMkLst>
          <pc:docMk/>
          <pc:sldMk cId="2155087023" sldId="328"/>
        </pc:sldMkLst>
        <pc:spChg chg="mod">
          <ac:chgData name="Noémie Spiller" userId="e4bebb1e-116a-4f15-b3ae-274db878ded7" providerId="ADAL" clId="{3DF20985-A173-4A1A-93F8-0B29B8FE2E3D}" dt="2023-04-12T18:04:46.156" v="1331" actId="20577"/>
          <ac:spMkLst>
            <pc:docMk/>
            <pc:sldMk cId="2155087023" sldId="328"/>
            <ac:spMk id="4" creationId="{E7C41F11-FDFD-50EB-32DB-DA076629B31D}"/>
          </ac:spMkLst>
        </pc:spChg>
        <pc:spChg chg="mod">
          <ac:chgData name="Noémie Spiller" userId="e4bebb1e-116a-4f15-b3ae-274db878ded7" providerId="ADAL" clId="{3DF20985-A173-4A1A-93F8-0B29B8FE2E3D}" dt="2023-04-12T18:04:48.189" v="1335" actId="20577"/>
          <ac:spMkLst>
            <pc:docMk/>
            <pc:sldMk cId="2155087023" sldId="328"/>
            <ac:spMk id="5" creationId="{9EAB25E4-6645-61C7-740E-3C61EE3BD5A4}"/>
          </ac:spMkLst>
        </pc:spChg>
      </pc:sldChg>
      <pc:sldChg chg="modSp new mod">
        <pc:chgData name="Noémie Spiller" userId="e4bebb1e-116a-4f15-b3ae-274db878ded7" providerId="ADAL" clId="{3DF20985-A173-4A1A-93F8-0B29B8FE2E3D}" dt="2023-04-12T18:05:13.737" v="1358" actId="20577"/>
        <pc:sldMkLst>
          <pc:docMk/>
          <pc:sldMk cId="4285188218" sldId="329"/>
        </pc:sldMkLst>
        <pc:spChg chg="mod">
          <ac:chgData name="Noémie Spiller" userId="e4bebb1e-116a-4f15-b3ae-274db878ded7" providerId="ADAL" clId="{3DF20985-A173-4A1A-93F8-0B29B8FE2E3D}" dt="2023-04-12T18:05:13.737" v="1358" actId="20577"/>
          <ac:spMkLst>
            <pc:docMk/>
            <pc:sldMk cId="4285188218" sldId="329"/>
            <ac:spMk id="5" creationId="{7EE6E934-F168-F6EB-4D3B-70C35238710C}"/>
          </ac:spMkLst>
        </pc:spChg>
      </pc:sldChg>
      <pc:sldChg chg="modSp new del mod ord">
        <pc:chgData name="Noémie Spiller" userId="e4bebb1e-116a-4f15-b3ae-274db878ded7" providerId="ADAL" clId="{3DF20985-A173-4A1A-93F8-0B29B8FE2E3D}" dt="2023-04-19T15:51:22.100" v="4206" actId="47"/>
        <pc:sldMkLst>
          <pc:docMk/>
          <pc:sldMk cId="3574715911" sldId="330"/>
        </pc:sldMkLst>
        <pc:spChg chg="mod">
          <ac:chgData name="Noémie Spiller" userId="e4bebb1e-116a-4f15-b3ae-274db878ded7" providerId="ADAL" clId="{3DF20985-A173-4A1A-93F8-0B29B8FE2E3D}" dt="2023-04-13T09:23:01.227" v="1527" actId="20577"/>
          <ac:spMkLst>
            <pc:docMk/>
            <pc:sldMk cId="3574715911" sldId="330"/>
            <ac:spMk id="4" creationId="{6AD62255-8FA2-7C1B-01B4-1B96A337D51B}"/>
          </ac:spMkLst>
        </pc:spChg>
      </pc:sldChg>
      <pc:sldChg chg="addSp delSp modSp new mod ord modNotesTx">
        <pc:chgData name="Noémie Spiller" userId="e4bebb1e-116a-4f15-b3ae-274db878ded7" providerId="ADAL" clId="{3DF20985-A173-4A1A-93F8-0B29B8FE2E3D}" dt="2023-04-19T14:13:03.066" v="3801"/>
        <pc:sldMkLst>
          <pc:docMk/>
          <pc:sldMk cId="3666134602" sldId="331"/>
        </pc:sldMkLst>
        <pc:spChg chg="mod">
          <ac:chgData name="Noémie Spiller" userId="e4bebb1e-116a-4f15-b3ae-274db878ded7" providerId="ADAL" clId="{3DF20985-A173-4A1A-93F8-0B29B8FE2E3D}" dt="2023-04-18T15:59:19.624" v="2797" actId="20577"/>
          <ac:spMkLst>
            <pc:docMk/>
            <pc:sldMk cId="3666134602" sldId="331"/>
            <ac:spMk id="4" creationId="{3C8B132F-D6E4-54F1-EC01-69DB780F9124}"/>
          </ac:spMkLst>
        </pc:spChg>
        <pc:spChg chg="del mod">
          <ac:chgData name="Noémie Spiller" userId="e4bebb1e-116a-4f15-b3ae-274db878ded7" providerId="ADAL" clId="{3DF20985-A173-4A1A-93F8-0B29B8FE2E3D}" dt="2023-04-18T13:43:01.890" v="2270" actId="478"/>
          <ac:spMkLst>
            <pc:docMk/>
            <pc:sldMk cId="3666134602" sldId="331"/>
            <ac:spMk id="5" creationId="{C3649A88-A72C-2116-0F82-CD9E62723E5D}"/>
          </ac:spMkLst>
        </pc:spChg>
        <pc:spChg chg="add del mod">
          <ac:chgData name="Noémie Spiller" userId="e4bebb1e-116a-4f15-b3ae-274db878ded7" providerId="ADAL" clId="{3DF20985-A173-4A1A-93F8-0B29B8FE2E3D}" dt="2023-04-18T13:43:07.895" v="2271" actId="478"/>
          <ac:spMkLst>
            <pc:docMk/>
            <pc:sldMk cId="3666134602" sldId="331"/>
            <ac:spMk id="9" creationId="{AD0B9F7F-B076-3A5E-C9C7-30661D708B04}"/>
          </ac:spMkLst>
        </pc:spChg>
        <pc:spChg chg="add del mod">
          <ac:chgData name="Noémie Spiller" userId="e4bebb1e-116a-4f15-b3ae-274db878ded7" providerId="ADAL" clId="{3DF20985-A173-4A1A-93F8-0B29B8FE2E3D}" dt="2023-04-18T13:43:28.532" v="2285"/>
          <ac:spMkLst>
            <pc:docMk/>
            <pc:sldMk cId="3666134602" sldId="331"/>
            <ac:spMk id="10" creationId="{21F12862-D587-2B48-E172-1F0D1008D683}"/>
          </ac:spMkLst>
        </pc:spChg>
        <pc:spChg chg="add mod">
          <ac:chgData name="Noémie Spiller" userId="e4bebb1e-116a-4f15-b3ae-274db878ded7" providerId="ADAL" clId="{3DF20985-A173-4A1A-93F8-0B29B8FE2E3D}" dt="2023-04-18T13:49:20.604" v="2359" actId="115"/>
          <ac:spMkLst>
            <pc:docMk/>
            <pc:sldMk cId="3666134602" sldId="331"/>
            <ac:spMk id="11" creationId="{8ACC9A0E-DD20-0C71-1517-0CA7D8C210B2}"/>
          </ac:spMkLst>
        </pc:spChg>
        <pc:spChg chg="add mod">
          <ac:chgData name="Noémie Spiller" userId="e4bebb1e-116a-4f15-b3ae-274db878ded7" providerId="ADAL" clId="{3DF20985-A173-4A1A-93F8-0B29B8FE2E3D}" dt="2023-04-18T15:58:22.551" v="2772" actId="20577"/>
          <ac:spMkLst>
            <pc:docMk/>
            <pc:sldMk cId="3666134602" sldId="33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2" creationId="{D1BD6737-82F1-5BD4-0CA5-B24682D89AE5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3" creationId="{476224B0-FEAA-2822-5CC6-B8741C4C4322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4" creationId="{F883E18A-DC4D-7D61-6EBF-F3E960986BB9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7" creationId="{6198B37D-D4CE-A321-8576-A2EFCB958A3E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8" creationId="{C641D51C-3C4E-62BB-B394-C584587D6505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8T15:59:08.231" v="2788" actId="1076"/>
          <ac:spMkLst>
            <pc:docMk/>
            <pc:sldMk cId="3666134602" sldId="331"/>
            <ac:spMk id="30" creationId="{12DB54B5-7B94-5A2A-83B6-4E236C8AEE35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1" creationId="{B67217E2-8849-0AD8-80A3-197A5993B206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2" creationId="{385508DA-EB80-2805-BFA2-7496129CC64F}"/>
          </ac:spMkLst>
        </pc:spChg>
        <pc:spChg chg="add mod">
          <ac:chgData name="Noémie Spiller" userId="e4bebb1e-116a-4f15-b3ae-274db878ded7" providerId="ADAL" clId="{3DF20985-A173-4A1A-93F8-0B29B8FE2E3D}" dt="2023-04-18T14:05:01.531" v="2561" actId="14100"/>
          <ac:spMkLst>
            <pc:docMk/>
            <pc:sldMk cId="3666134602" sldId="331"/>
            <ac:spMk id="33" creationId="{39D923E4-87FF-E13A-E418-35E9BDF3B4FC}"/>
          </ac:spMkLst>
        </pc:spChg>
        <pc:spChg chg="add mod">
          <ac:chgData name="Noémie Spiller" userId="e4bebb1e-116a-4f15-b3ae-274db878ded7" providerId="ADAL" clId="{3DF20985-A173-4A1A-93F8-0B29B8FE2E3D}" dt="2023-04-18T14:05:06.209" v="2562" actId="1076"/>
          <ac:spMkLst>
            <pc:docMk/>
            <pc:sldMk cId="3666134602" sldId="331"/>
            <ac:spMk id="34" creationId="{24D86BA9-70DB-CF74-418E-01AAB39D7E30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5" creationId="{9185A93D-9258-9A1D-3009-D87FB37C0198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6" creationId="{51D3CAEB-56B5-5B22-7D66-2706F682FE67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7" creationId="{2A9E0707-C4C2-5A6B-2404-439E3124A4E9}"/>
          </ac:spMkLst>
        </pc:spChg>
        <pc:spChg chg="add mod">
          <ac:chgData name="Noémie Spiller" userId="e4bebb1e-116a-4f15-b3ae-274db878ded7" providerId="ADAL" clId="{3DF20985-A173-4A1A-93F8-0B29B8FE2E3D}" dt="2023-04-18T15:58:53.897" v="2787" actId="20577"/>
          <ac:spMkLst>
            <pc:docMk/>
            <pc:sldMk cId="3666134602" sldId="331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8T14:03:08.284" v="2548" actId="478"/>
          <ac:spMkLst>
            <pc:docMk/>
            <pc:sldMk cId="3666134602" sldId="331"/>
            <ac:spMk id="39" creationId="{BD8272DC-B54C-0FBB-D783-1AFD4883CB42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41" creationId="{3CD70D46-B646-E343-8305-2174C3F0FF71}"/>
          </ac:spMkLst>
        </pc:spChg>
        <pc:picChg chg="add mod">
          <ac:chgData name="Noémie Spiller" userId="e4bebb1e-116a-4f15-b3ae-274db878ded7" providerId="ADAL" clId="{3DF20985-A173-4A1A-93F8-0B29B8FE2E3D}" dt="2023-04-18T14:04:51.037" v="2559" actId="1076"/>
          <ac:picMkLst>
            <pc:docMk/>
            <pc:sldMk cId="3666134602" sldId="331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8T13:45:51.331" v="2306" actId="478"/>
          <ac:picMkLst>
            <pc:docMk/>
            <pc:sldMk cId="3666134602" sldId="331"/>
            <ac:picMk id="14" creationId="{2392CF7A-29C3-CAB2-1BA7-4A1D17B54856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6" creationId="{D2554147-0893-21A1-25CC-3579B39E8ED3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20" creationId="{E192B57B-4C9F-580C-F030-2D3C2D59D9CE}"/>
          </ac:picMkLst>
        </pc:picChg>
        <pc:picChg chg="add del mod">
          <ac:chgData name="Noémie Spiller" userId="e4bebb1e-116a-4f15-b3ae-274db878ded7" providerId="ADAL" clId="{3DF20985-A173-4A1A-93F8-0B29B8FE2E3D}" dt="2023-04-18T14:03:43.442" v="2553" actId="478"/>
          <ac:picMkLst>
            <pc:docMk/>
            <pc:sldMk cId="3666134602" sldId="331"/>
            <ac:picMk id="25" creationId="{EBA048CE-0253-59D0-CE36-2C8483EE7523}"/>
          </ac:picMkLst>
        </pc:picChg>
        <pc:picChg chg="add del mod">
          <ac:chgData name="Noémie Spiller" userId="e4bebb1e-116a-4f15-b3ae-274db878ded7" providerId="ADAL" clId="{3DF20985-A173-4A1A-93F8-0B29B8FE2E3D}" dt="2023-04-18T14:02:39.229" v="2527" actId="478"/>
          <ac:picMkLst>
            <pc:docMk/>
            <pc:sldMk cId="3666134602" sldId="331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8T14:04:27.696" v="2558" actId="1076"/>
          <ac:picMkLst>
            <pc:docMk/>
            <pc:sldMk cId="3666134602" sldId="331"/>
            <ac:picMk id="40" creationId="{915C5DF5-83E8-94FC-9B7B-3C3751B50EDD}"/>
          </ac:picMkLst>
        </pc:picChg>
      </pc:sldChg>
      <pc:sldChg chg="addSp delSp modSp new mod ord modAnim">
        <pc:chgData name="Noémie Spiller" userId="e4bebb1e-116a-4f15-b3ae-274db878ded7" providerId="ADAL" clId="{3DF20985-A173-4A1A-93F8-0B29B8FE2E3D}" dt="2023-04-25T17:03:57.845" v="5244"/>
        <pc:sldMkLst>
          <pc:docMk/>
          <pc:sldMk cId="2964222083" sldId="332"/>
        </pc:sldMkLst>
        <pc:spChg chg="mod">
          <ac:chgData name="Noémie Spiller" userId="e4bebb1e-116a-4f15-b3ae-274db878ded7" providerId="ADAL" clId="{3DF20985-A173-4A1A-93F8-0B29B8FE2E3D}" dt="2023-04-18T13:03:30.014" v="2016"/>
          <ac:spMkLst>
            <pc:docMk/>
            <pc:sldMk cId="2964222083" sldId="332"/>
            <ac:spMk id="4" creationId="{0DCD38B1-DC42-C938-F16B-45B9B55E029F}"/>
          </ac:spMkLst>
        </pc:spChg>
        <pc:spChg chg="del">
          <ac:chgData name="Noémie Spiller" userId="e4bebb1e-116a-4f15-b3ae-274db878ded7" providerId="ADAL" clId="{3DF20985-A173-4A1A-93F8-0B29B8FE2E3D}" dt="2023-04-18T13:03:03.938" v="2008"/>
          <ac:spMkLst>
            <pc:docMk/>
            <pc:sldMk cId="2964222083" sldId="332"/>
            <ac:spMk id="5" creationId="{09A979EF-9DFB-7F37-3EF2-481C8BFB770B}"/>
          </ac:spMkLst>
        </pc:spChg>
        <pc:picChg chg="add mod">
          <ac:chgData name="Noémie Spiller" userId="e4bebb1e-116a-4f15-b3ae-274db878ded7" providerId="ADAL" clId="{3DF20985-A173-4A1A-93F8-0B29B8FE2E3D}" dt="2023-04-18T13:03:03.938" v="2008"/>
          <ac:picMkLst>
            <pc:docMk/>
            <pc:sldMk cId="2964222083" sldId="332"/>
            <ac:picMk id="6" creationId="{982A6C03-7CB7-86A4-7455-4952281CCE05}"/>
          </ac:picMkLst>
        </pc:picChg>
      </pc:sldChg>
      <pc:sldChg chg="new del">
        <pc:chgData name="Noémie Spiller" userId="e4bebb1e-116a-4f15-b3ae-274db878ded7" providerId="ADAL" clId="{3DF20985-A173-4A1A-93F8-0B29B8FE2E3D}" dt="2023-04-18T13:03:57.313" v="2019" actId="47"/>
        <pc:sldMkLst>
          <pc:docMk/>
          <pc:sldMk cId="1878432682" sldId="333"/>
        </pc:sldMkLst>
      </pc:sldChg>
      <pc:sldChg chg="delSp modSp add mod modNotesTx">
        <pc:chgData name="Noémie Spiller" userId="e4bebb1e-116a-4f15-b3ae-274db878ded7" providerId="ADAL" clId="{3DF20985-A173-4A1A-93F8-0B29B8FE2E3D}" dt="2023-04-25T17:07:13.254" v="5284" actId="20577"/>
        <pc:sldMkLst>
          <pc:docMk/>
          <pc:sldMk cId="2223353952" sldId="334"/>
        </pc:sldMkLst>
        <pc:spChg chg="mod">
          <ac:chgData name="Noémie Spiller" userId="e4bebb1e-116a-4f15-b3ae-274db878ded7" providerId="ADAL" clId="{3DF20985-A173-4A1A-93F8-0B29B8FE2E3D}" dt="2023-04-18T13:11:26.174" v="2130" actId="1076"/>
          <ac:spMkLst>
            <pc:docMk/>
            <pc:sldMk cId="2223353952" sldId="334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8T13:07:39.126" v="2097" actId="1076"/>
          <ac:spMkLst>
            <pc:docMk/>
            <pc:sldMk cId="2223353952" sldId="334"/>
            <ac:spMk id="3" creationId="{70CCB633-0E5F-E5D6-13DA-772B56953AF3}"/>
          </ac:spMkLst>
        </pc:spChg>
        <pc:spChg chg="mod">
          <ac:chgData name="Noémie Spiller" userId="e4bebb1e-116a-4f15-b3ae-274db878ded7" providerId="ADAL" clId="{3DF20985-A173-4A1A-93F8-0B29B8FE2E3D}" dt="2023-04-18T13:09:58.971" v="2117" actId="1076"/>
          <ac:spMkLst>
            <pc:docMk/>
            <pc:sldMk cId="2223353952" sldId="334"/>
            <ac:spMk id="4" creationId="{5F7D1C74-B814-759D-D0D6-727E733705CB}"/>
          </ac:spMkLst>
        </pc:spChg>
        <pc:spChg chg="del mod">
          <ac:chgData name="Noémie Spiller" userId="e4bebb1e-116a-4f15-b3ae-274db878ded7" providerId="ADAL" clId="{3DF20985-A173-4A1A-93F8-0B29B8FE2E3D}" dt="2023-04-25T16:40:29.842" v="5212" actId="21"/>
          <ac:spMkLst>
            <pc:docMk/>
            <pc:sldMk cId="2223353952" sldId="334"/>
            <ac:spMk id="13" creationId="{EC5E1715-0F9D-7DE6-023B-59F6AC130D25}"/>
          </ac:spMkLst>
        </pc:spChg>
        <pc:spChg chg="mod">
          <ac:chgData name="Noémie Spiller" userId="e4bebb1e-116a-4f15-b3ae-274db878ded7" providerId="ADAL" clId="{3DF20985-A173-4A1A-93F8-0B29B8FE2E3D}" dt="2023-04-18T13:10:26.305" v="2122" actId="14100"/>
          <ac:spMkLst>
            <pc:docMk/>
            <pc:sldMk cId="2223353952" sldId="334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2" creationId="{9D13B7B9-B1C7-0F04-84F4-05A4BEBFB815}"/>
          </ac:spMkLst>
        </pc:spChg>
        <pc:spChg chg="mod">
          <ac:chgData name="Noémie Spiller" userId="e4bebb1e-116a-4f15-b3ae-274db878ded7" providerId="ADAL" clId="{3DF20985-A173-4A1A-93F8-0B29B8FE2E3D}" dt="2023-04-18T13:08:13.698" v="2098" actId="1076"/>
          <ac:spMkLst>
            <pc:docMk/>
            <pc:sldMk cId="2223353952" sldId="334"/>
            <ac:spMk id="23" creationId="{4A8EA920-4E84-261B-B103-BF98EA593177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4" creationId="{534596BD-E8CB-546C-5ACF-F0399F423437}"/>
          </ac:spMkLst>
        </pc:spChg>
        <pc:graphicFrameChg chg="mod">
          <ac:chgData name="Noémie Spiller" userId="e4bebb1e-116a-4f15-b3ae-274db878ded7" providerId="ADAL" clId="{3DF20985-A173-4A1A-93F8-0B29B8FE2E3D}" dt="2023-04-25T17:07:13.254" v="5284" actId="20577"/>
          <ac:graphicFrameMkLst>
            <pc:docMk/>
            <pc:sldMk cId="2223353952" sldId="334"/>
            <ac:graphicFrameMk id="8" creationId="{B584C7B5-CE82-8A5F-8221-4FB5B2E688EA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7:13.736" v="2095" actId="478"/>
          <ac:graphicFrameMkLst>
            <pc:docMk/>
            <pc:sldMk cId="2223353952" sldId="334"/>
            <ac:graphicFrameMk id="75" creationId="{E699211F-4815-1871-35EA-752C5BDA838A}"/>
          </ac:graphicFrameMkLst>
        </pc:graphicFrame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9" creationId="{2F7E03B4-0274-1EC9-7428-3C4DE11D69C4}"/>
          </ac:picMkLst>
        </pc:pic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11" creationId="{8DA043D3-A58E-EA9D-D32C-3C05C65D2BCB}"/>
          </ac:picMkLst>
        </pc:picChg>
        <pc:picChg chg="del mod">
          <ac:chgData name="Noémie Spiller" userId="e4bebb1e-116a-4f15-b3ae-274db878ded7" providerId="ADAL" clId="{3DF20985-A173-4A1A-93F8-0B29B8FE2E3D}" dt="2023-04-25T16:40:29.842" v="5212" actId="21"/>
          <ac:picMkLst>
            <pc:docMk/>
            <pc:sldMk cId="2223353952" sldId="334"/>
            <ac:picMk id="12" creationId="{62F23469-0F15-000A-B223-8B5DBF85CB66}"/>
          </ac:picMkLst>
        </pc:picChg>
        <pc:picChg chg="mod">
          <ac:chgData name="Noémie Spiller" userId="e4bebb1e-116a-4f15-b3ae-274db878ded7" providerId="ADAL" clId="{3DF20985-A173-4A1A-93F8-0B29B8FE2E3D}" dt="2023-04-18T13:08:13.698" v="2098" actId="1076"/>
          <ac:picMkLst>
            <pc:docMk/>
            <pc:sldMk cId="2223353952" sldId="334"/>
            <ac:picMk id="15" creationId="{BAF0E8EF-3F50-8454-3076-734EE0D1A338}"/>
          </ac:picMkLst>
        </pc:picChg>
        <pc:picChg chg="mod">
          <ac:chgData name="Noémie Spiller" userId="e4bebb1e-116a-4f15-b3ae-274db878ded7" providerId="ADAL" clId="{3DF20985-A173-4A1A-93F8-0B29B8FE2E3D}" dt="2023-04-18T13:10:18.414" v="2120" actId="1076"/>
          <ac:picMkLst>
            <pc:docMk/>
            <pc:sldMk cId="2223353952" sldId="334"/>
            <ac:picMk id="19" creationId="{EC1E7A96-D521-FD1C-4269-B0F13CDB1524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32:52.140" v="4410" actId="313"/>
        <pc:sldMkLst>
          <pc:docMk/>
          <pc:sldMk cId="506601370" sldId="335"/>
        </pc:sldMkLst>
        <pc:spChg chg="mod">
          <ac:chgData name="Noémie Spiller" userId="e4bebb1e-116a-4f15-b3ae-274db878ded7" providerId="ADAL" clId="{3DF20985-A173-4A1A-93F8-0B29B8FE2E3D}" dt="2023-04-18T13:11:33.305" v="2131" actId="1076"/>
          <ac:spMkLst>
            <pc:docMk/>
            <pc:sldMk cId="506601370" sldId="335"/>
            <ac:spMk id="2" creationId="{3C28890F-6AD4-649B-4997-3EDC65E3998E}"/>
          </ac:spMkLst>
        </pc:spChg>
        <pc:spChg chg="add del mod">
          <ac:chgData name="Noémie Spiller" userId="e4bebb1e-116a-4f15-b3ae-274db878ded7" providerId="ADAL" clId="{3DF20985-A173-4A1A-93F8-0B29B8FE2E3D}" dt="2023-04-18T13:04:16.598" v="2022" actId="478"/>
          <ac:spMkLst>
            <pc:docMk/>
            <pc:sldMk cId="506601370" sldId="335"/>
            <ac:spMk id="6" creationId="{C125BF35-F8CF-4621-247E-B8B69BE2B677}"/>
          </ac:spMkLst>
        </pc:spChg>
        <pc:spChg chg="del">
          <ac:chgData name="Noémie Spiller" userId="e4bebb1e-116a-4f15-b3ae-274db878ded7" providerId="ADAL" clId="{3DF20985-A173-4A1A-93F8-0B29B8FE2E3D}" dt="2023-04-18T13:13:17.395" v="2133" actId="478"/>
          <ac:spMkLst>
            <pc:docMk/>
            <pc:sldMk cId="506601370" sldId="335"/>
            <ac:spMk id="13" creationId="{EC5E1715-0F9D-7DE6-023B-59F6AC130D25}"/>
          </ac:spMkLst>
        </pc:spChg>
        <pc:spChg chg="del">
          <ac:chgData name="Noémie Spiller" userId="e4bebb1e-116a-4f15-b3ae-274db878ded7" providerId="ADAL" clId="{3DF20985-A173-4A1A-93F8-0B29B8FE2E3D}" dt="2023-04-18T13:13:14.092" v="2132" actId="478"/>
          <ac:spMkLst>
            <pc:docMk/>
            <pc:sldMk cId="506601370" sldId="335"/>
            <ac:spMk id="20" creationId="{FA564704-CE80-0BA0-4E74-0E920374921C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2" creationId="{9D13B7B9-B1C7-0F04-84F4-05A4BEBFB815}"/>
          </ac:spMkLst>
        </pc:spChg>
        <pc:spChg chg="del">
          <ac:chgData name="Noémie Spiller" userId="e4bebb1e-116a-4f15-b3ae-274db878ded7" providerId="ADAL" clId="{3DF20985-A173-4A1A-93F8-0B29B8FE2E3D}" dt="2023-04-18T13:04:08.296" v="2021" actId="478"/>
          <ac:spMkLst>
            <pc:docMk/>
            <pc:sldMk cId="506601370" sldId="335"/>
            <ac:spMk id="23" creationId="{4A8EA920-4E84-261B-B103-BF98EA593177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4" creationId="{534596BD-E8CB-546C-5ACF-F0399F423437}"/>
          </ac:spMkLst>
        </pc:spChg>
        <pc:graphicFrameChg chg="add del mod">
          <ac:chgData name="Noémie Spiller" userId="e4bebb1e-116a-4f15-b3ae-274db878ded7" providerId="ADAL" clId="{3DF20985-A173-4A1A-93F8-0B29B8FE2E3D}" dt="2023-04-18T13:06:26.149" v="2087" actId="478"/>
          <ac:graphicFrameMkLst>
            <pc:docMk/>
            <pc:sldMk cId="506601370" sldId="335"/>
            <ac:graphicFrameMk id="7" creationId="{A6FF5633-D773-B474-44C6-BBDEF1196E40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4:08.296" v="2021" actId="478"/>
          <ac:graphicFrameMkLst>
            <pc:docMk/>
            <pc:sldMk cId="506601370" sldId="335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25T15:32:52.140" v="4410" actId="313"/>
          <ac:graphicFrameMkLst>
            <pc:docMk/>
            <pc:sldMk cId="506601370" sldId="335"/>
            <ac:graphicFrameMk id="75" creationId="{E699211F-4815-1871-35EA-752C5BDA838A}"/>
          </ac:graphicFrameMkLst>
        </pc:graphicFrame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9" creationId="{2F7E03B4-0274-1EC9-7428-3C4DE11D69C4}"/>
          </ac:picMkLst>
        </pc:pic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11" creationId="{8DA043D3-A58E-EA9D-D32C-3C05C65D2BCB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5" creationId="{BAF0E8EF-3F50-8454-3076-734EE0D1A338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9" creationId="{EC1E7A96-D521-FD1C-4269-B0F13CDB1524}"/>
          </ac:picMkLst>
        </pc:picChg>
      </pc:sldChg>
      <pc:sldChg chg="modSp add mod ord">
        <pc:chgData name="Noémie Spiller" userId="e4bebb1e-116a-4f15-b3ae-274db878ded7" providerId="ADAL" clId="{3DF20985-A173-4A1A-93F8-0B29B8FE2E3D}" dt="2023-04-19T14:56:28.687" v="3998"/>
        <pc:sldMkLst>
          <pc:docMk/>
          <pc:sldMk cId="198757602" sldId="336"/>
        </pc:sldMkLst>
        <pc:spChg chg="mod">
          <ac:chgData name="Noémie Spiller" userId="e4bebb1e-116a-4f15-b3ae-274db878ded7" providerId="ADAL" clId="{3DF20985-A173-4A1A-93F8-0B29B8FE2E3D}" dt="2023-04-19T11:43:33.321" v="3657" actId="20577"/>
          <ac:spMkLst>
            <pc:docMk/>
            <pc:sldMk cId="198757602" sldId="336"/>
            <ac:spMk id="4" creationId="{3C8B132F-D6E4-54F1-EC01-69DB780F9124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5" creationId="{EBA048CE-0253-59D0-CE36-2C8483EE7523}"/>
          </ac:picMkLst>
        </pc:pic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6" creationId="{F4624920-7790-BE56-073A-ABFEBF86989C}"/>
          </ac:picMkLst>
        </pc:picChg>
      </pc:sldChg>
      <pc:sldChg chg="modSp add del mod ord">
        <pc:chgData name="Noémie Spiller" userId="e4bebb1e-116a-4f15-b3ae-274db878ded7" providerId="ADAL" clId="{3DF20985-A173-4A1A-93F8-0B29B8FE2E3D}" dt="2023-04-19T11:05:50.682" v="3277" actId="47"/>
        <pc:sldMkLst>
          <pc:docMk/>
          <pc:sldMk cId="1730671193" sldId="337"/>
        </pc:sldMkLst>
        <pc:graphicFrameChg chg="mod">
          <ac:chgData name="Noémie Spiller" userId="e4bebb1e-116a-4f15-b3ae-274db878ded7" providerId="ADAL" clId="{3DF20985-A173-4A1A-93F8-0B29B8FE2E3D}" dt="2023-04-19T10:57:52.596" v="3157"/>
          <ac:graphicFrameMkLst>
            <pc:docMk/>
            <pc:sldMk cId="1730671193" sldId="337"/>
            <ac:graphicFrameMk id="6" creationId="{92990882-C9C6-F33C-21AA-B457C4400502}"/>
          </ac:graphicFrameMkLst>
        </pc:graphicFrameChg>
      </pc:sldChg>
      <pc:sldChg chg="addSp modSp add mod ord modNotesTx">
        <pc:chgData name="Noémie Spiller" userId="e4bebb1e-116a-4f15-b3ae-274db878ded7" providerId="ADAL" clId="{3DF20985-A173-4A1A-93F8-0B29B8FE2E3D}" dt="2023-04-25T15:37:42.519" v="4606" actId="1076"/>
        <pc:sldMkLst>
          <pc:docMk/>
          <pc:sldMk cId="2642368517" sldId="338"/>
        </pc:sldMkLst>
        <pc:spChg chg="mod">
          <ac:chgData name="Noémie Spiller" userId="e4bebb1e-116a-4f15-b3ae-274db878ded7" providerId="ADAL" clId="{3DF20985-A173-4A1A-93F8-0B29B8FE2E3D}" dt="2023-04-19T10:59:43.418" v="3169" actId="14100"/>
          <ac:spMkLst>
            <pc:docMk/>
            <pc:sldMk cId="2642368517" sldId="338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42.519" v="4606" actId="1076"/>
          <ac:spMkLst>
            <pc:docMk/>
            <pc:sldMk cId="2642368517" sldId="338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9T11:00:43.027" v="3202" actId="1076"/>
          <ac:spMkLst>
            <pc:docMk/>
            <pc:sldMk cId="2642368517" sldId="338"/>
            <ac:spMk id="8" creationId="{5118EB51-791D-434D-CC83-E0B8B224BEC0}"/>
          </ac:spMkLst>
        </pc:spChg>
        <pc:spChg chg="add mod">
          <ac:chgData name="Noémie Spiller" userId="e4bebb1e-116a-4f15-b3ae-274db878ded7" providerId="ADAL" clId="{3DF20985-A173-4A1A-93F8-0B29B8FE2E3D}" dt="2023-04-19T11:01:10.750" v="3236" actId="14100"/>
          <ac:spMkLst>
            <pc:docMk/>
            <pc:sldMk cId="2642368517" sldId="338"/>
            <ac:spMk id="9" creationId="{0354B6B8-AA30-716A-36D5-DFACAAED04AD}"/>
          </ac:spMkLst>
        </pc:spChg>
        <pc:spChg chg="add mod">
          <ac:chgData name="Noémie Spiller" userId="e4bebb1e-116a-4f15-b3ae-274db878ded7" providerId="ADAL" clId="{3DF20985-A173-4A1A-93F8-0B29B8FE2E3D}" dt="2023-04-19T11:05:11.969" v="3276" actId="1076"/>
          <ac:spMkLst>
            <pc:docMk/>
            <pc:sldMk cId="2642368517" sldId="338"/>
            <ac:spMk id="10" creationId="{867B1901-983E-AE61-26F4-16D7899FD89D}"/>
          </ac:spMkLst>
        </pc:spChg>
        <pc:spChg chg="add mod">
          <ac:chgData name="Noémie Spiller" userId="e4bebb1e-116a-4f15-b3ae-274db878ded7" providerId="ADAL" clId="{3DF20985-A173-4A1A-93F8-0B29B8FE2E3D}" dt="2023-04-19T11:04:51.846" v="3273" actId="1076"/>
          <ac:spMkLst>
            <pc:docMk/>
            <pc:sldMk cId="2642368517" sldId="338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1:04:43.889" v="3272" actId="1076"/>
          <ac:spMkLst>
            <pc:docMk/>
            <pc:sldMk cId="2642368517" sldId="338"/>
            <ac:spMk id="15" creationId="{4DD84630-59F0-4E08-CD07-31452E05BE12}"/>
          </ac:spMkLst>
        </pc:spChg>
        <pc:spChg chg="mod">
          <ac:chgData name="Noémie Spiller" userId="e4bebb1e-116a-4f15-b3ae-274db878ded7" providerId="ADAL" clId="{3DF20985-A173-4A1A-93F8-0B29B8FE2E3D}" dt="2023-04-19T11:04:57.972" v="3275" actId="14100"/>
          <ac:spMkLst>
            <pc:docMk/>
            <pc:sldMk cId="2642368517" sldId="338"/>
            <ac:spMk id="16" creationId="{A7513582-2032-66C7-6F83-32C7C5F91ADF}"/>
          </ac:spMkLst>
        </pc:spChg>
        <pc:graphicFrameChg chg="mod">
          <ac:chgData name="Noémie Spiller" userId="e4bebb1e-116a-4f15-b3ae-274db878ded7" providerId="ADAL" clId="{3DF20985-A173-4A1A-93F8-0B29B8FE2E3D}" dt="2023-04-25T15:34:41.491" v="4506" actId="20577"/>
          <ac:graphicFrameMkLst>
            <pc:docMk/>
            <pc:sldMk cId="2642368517" sldId="338"/>
            <ac:graphicFrameMk id="6" creationId="{92990882-C9C6-F33C-21AA-B457C4400502}"/>
          </ac:graphicFrameMkLst>
        </pc:graphicFrameChg>
        <pc:picChg chg="mod">
          <ac:chgData name="Noémie Spiller" userId="e4bebb1e-116a-4f15-b3ae-274db878ded7" providerId="ADAL" clId="{3DF20985-A173-4A1A-93F8-0B29B8FE2E3D}" dt="2023-04-19T11:02:44.476" v="3262" actId="1076"/>
          <ac:picMkLst>
            <pc:docMk/>
            <pc:sldMk cId="2642368517" sldId="338"/>
            <ac:picMk id="12" creationId="{835BFF2F-96C2-F7B1-C20A-8F926E3BB6BB}"/>
          </ac:picMkLst>
        </pc:picChg>
        <pc:picChg chg="mod">
          <ac:chgData name="Noémie Spiller" userId="e4bebb1e-116a-4f15-b3ae-274db878ded7" providerId="ADAL" clId="{3DF20985-A173-4A1A-93F8-0B29B8FE2E3D}" dt="2023-04-19T11:04:20.016" v="3269" actId="1076"/>
          <ac:picMkLst>
            <pc:docMk/>
            <pc:sldMk cId="2642368517" sldId="338"/>
            <ac:picMk id="14" creationId="{212722A4-5400-DE8F-0A95-3A65E5D08E98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36:01.039" v="4599" actId="20577"/>
        <pc:sldMkLst>
          <pc:docMk/>
          <pc:sldMk cId="2357394866" sldId="339"/>
        </pc:sldMkLst>
        <pc:spChg chg="mod">
          <ac:chgData name="Noémie Spiller" userId="e4bebb1e-116a-4f15-b3ae-274db878ded7" providerId="ADAL" clId="{3DF20985-A173-4A1A-93F8-0B29B8FE2E3D}" dt="2023-04-25T15:36:01.039" v="4599" actId="20577"/>
          <ac:spMkLst>
            <pc:docMk/>
            <pc:sldMk cId="2357394866" sldId="339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6" creationId="{E737A04A-0F4A-5C47-7954-7BA58A096A41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8" creationId="{9137687F-97B5-27D6-79E3-411FF6EECEA0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9" creationId="{CFA8A2D9-FD57-744A-EE7B-273BC87B0BE2}"/>
          </ac:spMkLst>
        </pc:spChg>
        <pc:spChg chg="add mod">
          <ac:chgData name="Noémie Spiller" userId="e4bebb1e-116a-4f15-b3ae-274db878ded7" providerId="ADAL" clId="{3DF20985-A173-4A1A-93F8-0B29B8FE2E3D}" dt="2023-04-19T14:32:03.386" v="3872" actId="1076"/>
          <ac:spMkLst>
            <pc:docMk/>
            <pc:sldMk cId="2357394866" sldId="339"/>
            <ac:spMk id="10" creationId="{5486EC31-E168-3FDE-B012-F4DE79EE3C8D}"/>
          </ac:spMkLst>
        </pc:spChg>
        <pc:spChg chg="mod">
          <ac:chgData name="Noémie Spiller" userId="e4bebb1e-116a-4f15-b3ae-274db878ded7" providerId="ADAL" clId="{3DF20985-A173-4A1A-93F8-0B29B8FE2E3D}" dt="2023-04-19T14:03:47.654" v="3713" actId="1076"/>
          <ac:spMkLst>
            <pc:docMk/>
            <pc:sldMk cId="2357394866" sldId="339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3" creationId="{B3BD5A9A-B86E-D285-C473-918B028CCAED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4" creationId="{48CBBA88-97BE-3477-6170-7D6C39831F9C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5" creationId="{FB8DBB46-F4C6-26A2-9888-4EA40D8BC7E4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7" creationId="{51069933-59FD-6B4B-52C5-308E81642A09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8" creationId="{C6AD325A-DF5C-6E67-C396-2016DC733407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9" creationId="{5DDED198-D833-9B48-F634-AEAD71A2B4F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0" creationId="{97ACA0AB-B445-E527-3B37-DAB26F2B078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2" creationId="{C6262A70-E709-DB62-F4B6-FD516EE8AE5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3" creationId="{1745F37F-92C9-25FB-8491-52F768181490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4" creationId="{C08291A5-F4B0-2AEA-79A6-5EBB922EE5D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6" creationId="{D0854364-22D0-759A-2C52-DD82C4678598}"/>
          </ac:spMkLst>
        </pc:spChg>
        <pc:spChg chg="mod">
          <ac:chgData name="Noémie Spiller" userId="e4bebb1e-116a-4f15-b3ae-274db878ded7" providerId="ADAL" clId="{3DF20985-A173-4A1A-93F8-0B29B8FE2E3D}" dt="2023-04-19T14:09:52.634" v="3773" actId="1076"/>
          <ac:spMkLst>
            <pc:docMk/>
            <pc:sldMk cId="2357394866" sldId="339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4:10:02.645" v="3774" actId="1076"/>
          <ac:spMkLst>
            <pc:docMk/>
            <pc:sldMk cId="2357394866" sldId="339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9T14:10:45.732" v="3778" actId="1076"/>
          <ac:spMkLst>
            <pc:docMk/>
            <pc:sldMk cId="2357394866" sldId="339"/>
            <ac:spMk id="29" creationId="{823F4E19-C3B4-1072-CF8B-49ECEB59739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0" creationId="{12DB54B5-7B94-5A2A-83B6-4E236C8AEE35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1" creationId="{B67217E2-8849-0AD8-80A3-197A5993B206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2" creationId="{385508DA-EB80-2805-BFA2-7496129CC64F}"/>
          </ac:spMkLst>
        </pc:spChg>
        <pc:spChg chg="del mod">
          <ac:chgData name="Noémie Spiller" userId="e4bebb1e-116a-4f15-b3ae-274db878ded7" providerId="ADAL" clId="{3DF20985-A173-4A1A-93F8-0B29B8FE2E3D}" dt="2023-04-19T14:12:47.355" v="3798" actId="478"/>
          <ac:spMkLst>
            <pc:docMk/>
            <pc:sldMk cId="2357394866" sldId="339"/>
            <ac:spMk id="33" creationId="{39D923E4-87FF-E13A-E418-35E9BDF3B4F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4" creationId="{24D86BA9-70DB-CF74-418E-01AAB39D7E3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5" creationId="{9185A93D-9258-9A1D-3009-D87FB37C0198}"/>
          </ac:spMkLst>
        </pc:spChg>
        <pc:spChg chg="del mod">
          <ac:chgData name="Noémie Spiller" userId="e4bebb1e-116a-4f15-b3ae-274db878ded7" providerId="ADAL" clId="{3DF20985-A173-4A1A-93F8-0B29B8FE2E3D}" dt="2023-04-19T14:12:49.484" v="3799" actId="478"/>
          <ac:spMkLst>
            <pc:docMk/>
            <pc:sldMk cId="2357394866" sldId="339"/>
            <ac:spMk id="36" creationId="{51D3CAEB-56B5-5B22-7D66-2706F682FE67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7" creationId="{2A9E0707-C4C2-5A6B-2404-439E3124A4E9}"/>
          </ac:spMkLst>
        </pc:spChg>
        <pc:spChg chg="mod">
          <ac:chgData name="Noémie Spiller" userId="e4bebb1e-116a-4f15-b3ae-274db878ded7" providerId="ADAL" clId="{3DF20985-A173-4A1A-93F8-0B29B8FE2E3D}" dt="2023-04-19T14:09:49.895" v="3772" actId="1076"/>
          <ac:spMkLst>
            <pc:docMk/>
            <pc:sldMk cId="2357394866" sldId="339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39" creationId="{74D4ED9A-EB7A-0035-6E38-988773D986EA}"/>
          </ac:spMkLst>
        </pc:spChg>
        <pc:spChg chg="mod">
          <ac:chgData name="Noémie Spiller" userId="e4bebb1e-116a-4f15-b3ae-274db878ded7" providerId="ADAL" clId="{3DF20985-A173-4A1A-93F8-0B29B8FE2E3D}" dt="2023-04-19T14:09:28.375" v="3768" actId="1076"/>
          <ac:spMkLst>
            <pc:docMk/>
            <pc:sldMk cId="2357394866" sldId="339"/>
            <ac:spMk id="41" creationId="{3CD70D46-B646-E343-8305-2174C3F0FF71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2" creationId="{47CB45DA-FFB6-0709-AB87-88CFBCBDE7C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3" creationId="{F933776E-9B2F-08D3-D42B-3DA3E9AD23B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4" creationId="{DE362CB0-1AAE-732E-160C-02CC9EE27576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5" creationId="{7BE8839C-8A1E-20E2-799A-B8283100178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6" creationId="{821D06AF-1842-587D-1C85-32CAE2D7EE11}"/>
          </ac:spMkLst>
        </pc:spChg>
        <pc:picChg chg="add del mod">
          <ac:chgData name="Noémie Spiller" userId="e4bebb1e-116a-4f15-b3ae-274db878ded7" providerId="ADAL" clId="{3DF20985-A173-4A1A-93F8-0B29B8FE2E3D}" dt="2023-04-19T14:12:14.898" v="3792" actId="478"/>
          <ac:picMkLst>
            <pc:docMk/>
            <pc:sldMk cId="2357394866" sldId="339"/>
            <ac:picMk id="5" creationId="{C13A5024-D5B2-8ACD-5083-997512FD9C84}"/>
          </ac:picMkLst>
        </pc:picChg>
        <pc:picChg chg="mod">
          <ac:chgData name="Noémie Spiller" userId="e4bebb1e-116a-4f15-b3ae-274db878ded7" providerId="ADAL" clId="{3DF20985-A173-4A1A-93F8-0B29B8FE2E3D}" dt="2023-04-19T14:12:43.551" v="3796" actId="1076"/>
          <ac:picMkLst>
            <pc:docMk/>
            <pc:sldMk cId="2357394866" sldId="339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16" creationId="{86F2205B-9500-BFA7-FEAE-3B9EE8DCBAD3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25" creationId="{C5FB6FA3-FB5F-A11D-D199-B99873E97E60}"/>
          </ac:picMkLst>
        </pc:picChg>
        <pc:picChg chg="mod">
          <ac:chgData name="Noémie Spiller" userId="e4bebb1e-116a-4f15-b3ae-274db878ded7" providerId="ADAL" clId="{3DF20985-A173-4A1A-93F8-0B29B8FE2E3D}" dt="2023-04-19T14:09:28.375" v="3768" actId="1076"/>
          <ac:picMkLst>
            <pc:docMk/>
            <pc:sldMk cId="2357394866" sldId="339"/>
            <ac:picMk id="40" creationId="{915C5DF5-83E8-94FC-9B7B-3C3751B50EDD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1:19.772" v="4669" actId="20577"/>
        <pc:sldMkLst>
          <pc:docMk/>
          <pc:sldMk cId="4179259077" sldId="340"/>
        </pc:sldMkLst>
        <pc:spChg chg="mod">
          <ac:chgData name="Noémie Spiller" userId="e4bebb1e-116a-4f15-b3ae-274db878ded7" providerId="ADAL" clId="{3DF20985-A173-4A1A-93F8-0B29B8FE2E3D}" dt="2023-04-19T14:57:41.562" v="4004" actId="1076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3DF20985-A173-4A1A-93F8-0B29B8FE2E3D}" dt="2023-04-25T15:41:19.772" v="4669" actId="20577"/>
          <ac:spMkLst>
            <pc:docMk/>
            <pc:sldMk cId="4179259077" sldId="340"/>
            <ac:spMk id="4" creationId="{3C8B132F-D6E4-54F1-EC01-69DB780F9124}"/>
          </ac:spMkLst>
        </pc:spChg>
        <pc:spChg chg="add del">
          <ac:chgData name="Noémie Spiller" userId="e4bebb1e-116a-4f15-b3ae-274db878ded7" providerId="ADAL" clId="{3DF20985-A173-4A1A-93F8-0B29B8FE2E3D}" dt="2023-04-19T14:18:15.041" v="3851" actId="22"/>
          <ac:spMkLst>
            <pc:docMk/>
            <pc:sldMk cId="4179259077" sldId="340"/>
            <ac:spMk id="6" creationId="{8DDBE65D-DBAF-278D-19BC-7A03A1C6E903}"/>
          </ac:spMkLst>
        </pc:spChg>
        <pc:spChg chg="add del mod">
          <ac:chgData name="Noémie Spiller" userId="e4bebb1e-116a-4f15-b3ae-274db878ded7" providerId="ADAL" clId="{3DF20985-A173-4A1A-93F8-0B29B8FE2E3D}" dt="2023-04-19T14:32:17.173" v="3876" actId="478"/>
          <ac:spMkLst>
            <pc:docMk/>
            <pc:sldMk cId="4179259077" sldId="340"/>
            <ac:spMk id="8" creationId="{3A8C9FF3-DA4B-050D-0BB2-186F4E60A237}"/>
          </ac:spMkLst>
        </pc:spChg>
        <pc:spChg chg="add mod">
          <ac:chgData name="Noémie Spiller" userId="e4bebb1e-116a-4f15-b3ae-274db878ded7" providerId="ADAL" clId="{3DF20985-A173-4A1A-93F8-0B29B8FE2E3D}" dt="2023-04-19T14:58:42.349" v="4017" actId="1076"/>
          <ac:spMkLst>
            <pc:docMk/>
            <pc:sldMk cId="4179259077" sldId="340"/>
            <ac:spMk id="9" creationId="{42A86253-3231-68D1-EDC8-2577830E42D1}"/>
          </ac:spMkLst>
        </pc:spChg>
        <pc:spChg chg="add mod">
          <ac:chgData name="Noémie Spiller" userId="e4bebb1e-116a-4f15-b3ae-274db878ded7" providerId="ADAL" clId="{3DF20985-A173-4A1A-93F8-0B29B8FE2E3D}" dt="2023-04-19T14:58:46.133" v="4018" actId="1076"/>
          <ac:spMkLst>
            <pc:docMk/>
            <pc:sldMk cId="4179259077" sldId="340"/>
            <ac:spMk id="10" creationId="{3BF135E6-26AC-AFEC-345F-33FB9472FF9C}"/>
          </ac:spMkLst>
        </pc:spChg>
        <pc:spChg chg="del mod">
          <ac:chgData name="Noémie Spiller" userId="e4bebb1e-116a-4f15-b3ae-274db878ded7" providerId="ADAL" clId="{3DF20985-A173-4A1A-93F8-0B29B8FE2E3D}" dt="2023-04-19T14:57:50.770" v="4007" actId="478"/>
          <ac:spMkLst>
            <pc:docMk/>
            <pc:sldMk cId="4179259077" sldId="340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0:04.796" v="4129" actId="1076"/>
          <ac:spMkLst>
            <pc:docMk/>
            <pc:sldMk cId="4179259077" sldId="340"/>
            <ac:spMk id="13" creationId="{D1138634-9EFF-1224-F2E0-D80CE89B8031}"/>
          </ac:spMkLst>
        </pc:spChg>
        <pc:spChg chg="mod">
          <ac:chgData name="Noémie Spiller" userId="e4bebb1e-116a-4f15-b3ae-274db878ded7" providerId="ADAL" clId="{3DF20985-A173-4A1A-93F8-0B29B8FE2E3D}" dt="2023-04-19T14:59:10.300" v="4024" actId="1076"/>
          <ac:spMkLst>
            <pc:docMk/>
            <pc:sldMk cId="4179259077" sldId="340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2" creationId="{D1BD6737-82F1-5BD4-0CA5-B24682D89AE5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7" creationId="{6198B37D-D4CE-A321-8576-A2EFCB958A3E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9T14:58:13.678" v="4014" actId="1076"/>
          <ac:picMkLst>
            <pc:docMk/>
            <pc:sldMk cId="4179259077" sldId="340"/>
            <ac:picMk id="7" creationId="{E3F824A7-6591-B568-306A-0FE1F863DAD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6" creationId="{D2554147-0893-21A1-25CC-3579B39E8ED3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8" creationId="{578D4D9E-1E53-8E2B-2E84-C1E9E3D4259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7:46.201" v="4005" actId="478"/>
          <ac:picMkLst>
            <pc:docMk/>
            <pc:sldMk cId="4179259077" sldId="340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57:48.141" v="4006" actId="478"/>
          <ac:picMkLst>
            <pc:docMk/>
            <pc:sldMk cId="4179259077" sldId="340"/>
            <ac:picMk id="26" creationId="{F4624920-7790-BE56-073A-ABFEBF86989C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2:06.231" v="4717" actId="478"/>
        <pc:sldMkLst>
          <pc:docMk/>
          <pc:sldMk cId="580682258" sldId="341"/>
        </pc:sldMkLst>
        <pc:spChg chg="mod">
          <ac:chgData name="Noémie Spiller" userId="e4bebb1e-116a-4f15-b3ae-274db878ded7" providerId="ADAL" clId="{3DF20985-A173-4A1A-93F8-0B29B8FE2E3D}" dt="2023-04-25T15:41:58.472" v="4716" actId="20577"/>
          <ac:spMkLst>
            <pc:docMk/>
            <pc:sldMk cId="580682258" sldId="341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5:11:20.464" v="4144" actId="1076"/>
          <ac:spMkLst>
            <pc:docMk/>
            <pc:sldMk cId="580682258" sldId="341"/>
            <ac:spMk id="8" creationId="{0DCEE462-42CD-349C-D69E-40AD9E688D45}"/>
          </ac:spMkLst>
        </pc:spChg>
        <pc:spChg chg="add del mod">
          <ac:chgData name="Noémie Spiller" userId="e4bebb1e-116a-4f15-b3ae-274db878ded7" providerId="ADAL" clId="{3DF20985-A173-4A1A-93F8-0B29B8FE2E3D}" dt="2023-04-19T15:11:57.950" v="4149" actId="478"/>
          <ac:spMkLst>
            <pc:docMk/>
            <pc:sldMk cId="580682258" sldId="341"/>
            <ac:spMk id="9" creationId="{A6234F4C-CB8C-AD71-3AC0-EA6B5B438222}"/>
          </ac:spMkLst>
        </pc:spChg>
        <pc:spChg chg="add mod">
          <ac:chgData name="Noémie Spiller" userId="e4bebb1e-116a-4f15-b3ae-274db878ded7" providerId="ADAL" clId="{3DF20985-A173-4A1A-93F8-0B29B8FE2E3D}" dt="2023-04-19T15:13:11.709" v="4162" actId="207"/>
          <ac:spMkLst>
            <pc:docMk/>
            <pc:sldMk cId="580682258" sldId="341"/>
            <ac:spMk id="10" creationId="{6E96F9FD-E118-6C08-31F1-F6A704992BE6}"/>
          </ac:spMkLst>
        </pc:spChg>
        <pc:spChg chg="del">
          <ac:chgData name="Noémie Spiller" userId="e4bebb1e-116a-4f15-b3ae-274db878ded7" providerId="ADAL" clId="{3DF20985-A173-4A1A-93F8-0B29B8FE2E3D}" dt="2023-04-19T15:09:33.252" v="4126" actId="478"/>
          <ac:spMkLst>
            <pc:docMk/>
            <pc:sldMk cId="580682258" sldId="34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3:50.781" v="4170" actId="1076"/>
          <ac:spMkLst>
            <pc:docMk/>
            <pc:sldMk cId="580682258" sldId="341"/>
            <ac:spMk id="13" creationId="{7B0F85C2-3E1B-28BD-6FAE-BEB7B2E972BC}"/>
          </ac:spMkLst>
        </pc:spChg>
        <pc:spChg chg="add del mod">
          <ac:chgData name="Noémie Spiller" userId="e4bebb1e-116a-4f15-b3ae-274db878ded7" providerId="ADAL" clId="{3DF20985-A173-4A1A-93F8-0B29B8FE2E3D}" dt="2023-04-25T15:42:06.231" v="4717" actId="478"/>
          <ac:spMkLst>
            <pc:docMk/>
            <pc:sldMk cId="580682258" sldId="341"/>
            <ac:spMk id="15" creationId="{3E7B235F-DF65-7145-3805-923426D68E23}"/>
          </ac:spMkLst>
        </pc:spChg>
        <pc:spChg chg="add mod">
          <ac:chgData name="Noémie Spiller" userId="e4bebb1e-116a-4f15-b3ae-274db878ded7" providerId="ADAL" clId="{3DF20985-A173-4A1A-93F8-0B29B8FE2E3D}" dt="2023-04-19T15:52:15.370" v="4210" actId="1076"/>
          <ac:spMkLst>
            <pc:docMk/>
            <pc:sldMk cId="580682258" sldId="341"/>
            <ac:spMk id="17" creationId="{70EEDA8C-3C08-EB82-1127-951B30B407BC}"/>
          </ac:spMkLst>
        </pc:spChg>
        <pc:spChg chg="add mod">
          <ac:chgData name="Noémie Spiller" userId="e4bebb1e-116a-4f15-b3ae-274db878ded7" providerId="ADAL" clId="{3DF20985-A173-4A1A-93F8-0B29B8FE2E3D}" dt="2023-04-19T15:52:19.081" v="4211" actId="1076"/>
          <ac:spMkLst>
            <pc:docMk/>
            <pc:sldMk cId="580682258" sldId="341"/>
            <ac:spMk id="19" creationId="{A1E036C5-2BDA-30F4-CB10-1C815BB158B6}"/>
          </ac:spMkLst>
        </pc:spChg>
        <pc:spChg chg="del">
          <ac:chgData name="Noémie Spiller" userId="e4bebb1e-116a-4f15-b3ae-274db878ded7" providerId="ADAL" clId="{3DF20985-A173-4A1A-93F8-0B29B8FE2E3D}" dt="2023-04-19T15:13:14.938" v="4163" actId="478"/>
          <ac:spMkLst>
            <pc:docMk/>
            <pc:sldMk cId="580682258" sldId="341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5:54:20.883" v="4230" actId="20577"/>
          <ac:spMkLst>
            <pc:docMk/>
            <pc:sldMk cId="580682258" sldId="341"/>
            <ac:spMk id="22" creationId="{D1BD6737-82F1-5BD4-0CA5-B24682D89AE5}"/>
          </ac:spMkLst>
        </pc:spChg>
        <pc:spChg chg="del mod">
          <ac:chgData name="Noémie Spiller" userId="e4bebb1e-116a-4f15-b3ae-274db878ded7" providerId="ADAL" clId="{3DF20985-A173-4A1A-93F8-0B29B8FE2E3D}" dt="2023-04-19T15:14:15.339" v="4184" actId="478"/>
          <ac:spMkLst>
            <pc:docMk/>
            <pc:sldMk cId="580682258" sldId="341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5:12:47.515" v="4157" actId="1076"/>
          <ac:spMkLst>
            <pc:docMk/>
            <pc:sldMk cId="580682258" sldId="341"/>
            <ac:spMk id="24" creationId="{F883E18A-DC4D-7D61-6EBF-F3E960986BB9}"/>
          </ac:spMkLst>
        </pc:spChg>
        <pc:spChg chg="del">
          <ac:chgData name="Noémie Spiller" userId="e4bebb1e-116a-4f15-b3ae-274db878ded7" providerId="ADAL" clId="{3DF20985-A173-4A1A-93F8-0B29B8FE2E3D}" dt="2023-04-19T15:13:27.369" v="4166" actId="478"/>
          <ac:spMkLst>
            <pc:docMk/>
            <pc:sldMk cId="580682258" sldId="341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5:54:12.759" v="4220" actId="20577"/>
          <ac:spMkLst>
            <pc:docMk/>
            <pc:sldMk cId="580682258" sldId="341"/>
            <ac:spMk id="28" creationId="{C641D51C-3C4E-62BB-B394-C584587D6505}"/>
          </ac:spMkLst>
        </pc:spChg>
        <pc:spChg chg="del">
          <ac:chgData name="Noémie Spiller" userId="e4bebb1e-116a-4f15-b3ae-274db878ded7" providerId="ADAL" clId="{3DF20985-A173-4A1A-93F8-0B29B8FE2E3D}" dt="2023-04-19T15:13:30.077" v="4167" actId="478"/>
          <ac:spMkLst>
            <pc:docMk/>
            <pc:sldMk cId="580682258" sldId="341"/>
            <ac:spMk id="29" creationId="{823F4E19-C3B4-1072-CF8B-49ECEB597390}"/>
          </ac:spMkLst>
        </pc:spChg>
        <pc:picChg chg="add mod">
          <ac:chgData name="Noémie Spiller" userId="e4bebb1e-116a-4f15-b3ae-274db878ded7" providerId="ADAL" clId="{3DF20985-A173-4A1A-93F8-0B29B8FE2E3D}" dt="2023-04-19T15:12:47.515" v="4157" actId="1076"/>
          <ac:picMkLst>
            <pc:docMk/>
            <pc:sldMk cId="580682258" sldId="341"/>
            <ac:picMk id="6" creationId="{A49AB6FC-89C9-8F86-5052-C01524ECA3C2}"/>
          </ac:picMkLst>
        </pc:picChg>
        <pc:picChg chg="mod">
          <ac:chgData name="Noémie Spiller" userId="e4bebb1e-116a-4f15-b3ae-274db878ded7" providerId="ADAL" clId="{3DF20985-A173-4A1A-93F8-0B29B8FE2E3D}" dt="2023-04-19T15:11:20.464" v="4144" actId="1076"/>
          <ac:picMkLst>
            <pc:docMk/>
            <pc:sldMk cId="580682258" sldId="341"/>
            <ac:picMk id="7" creationId="{E3F824A7-6591-B568-306A-0FE1F863DAD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8" creationId="{578D4D9E-1E53-8E2B-2E84-C1E9E3D4259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20" creationId="{E192B57B-4C9F-580C-F030-2D3C2D59D9CE}"/>
          </ac:picMkLst>
        </pc:picChg>
        <pc:picChg chg="del">
          <ac:chgData name="Noémie Spiller" userId="e4bebb1e-116a-4f15-b3ae-274db878ded7" providerId="ADAL" clId="{3DF20985-A173-4A1A-93F8-0B29B8FE2E3D}" dt="2023-04-19T15:10:25.271" v="4136" actId="478"/>
          <ac:picMkLst>
            <pc:docMk/>
            <pc:sldMk cId="580682258" sldId="341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5:10:20.467" v="4135" actId="478"/>
          <ac:picMkLst>
            <pc:docMk/>
            <pc:sldMk cId="580682258" sldId="341"/>
            <ac:picMk id="26" creationId="{F4624920-7790-BE56-073A-ABFEBF86989C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41:31.416" v="4694" actId="20577"/>
        <pc:sldMkLst>
          <pc:docMk/>
          <pc:sldMk cId="1160953291" sldId="342"/>
        </pc:sldMkLst>
        <pc:spChg chg="mod">
          <ac:chgData name="Noémie Spiller" userId="e4bebb1e-116a-4f15-b3ae-274db878ded7" providerId="ADAL" clId="{3DF20985-A173-4A1A-93F8-0B29B8FE2E3D}" dt="2023-04-25T15:41:31.416" v="4694" actId="20577"/>
          <ac:spMkLst>
            <pc:docMk/>
            <pc:sldMk cId="1160953291" sldId="342"/>
            <ac:spMk id="4" creationId="{3C8B132F-D6E4-54F1-EC01-69DB780F9124}"/>
          </ac:spMkLst>
        </pc:spChg>
        <pc:spChg chg="del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9T15:00:58.914" v="4080" actId="1076"/>
          <ac:spMkLst>
            <pc:docMk/>
            <pc:sldMk cId="1160953291" sldId="342"/>
            <ac:spMk id="21" creationId="{DEE7FE5F-17DC-9C39-6199-F98DCC38B80E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2" creationId="{D1BD6737-82F1-5BD4-0CA5-B24682D89AE5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3" creationId="{476224B0-FEAA-2822-5CC6-B8741C4C4322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27" creationId="{6198B37D-D4CE-A321-8576-A2EFCB958A3E}"/>
          </ac:spMkLst>
        </pc:spChg>
        <pc:spChg chg="del">
          <ac:chgData name="Noémie Spiller" userId="e4bebb1e-116a-4f15-b3ae-274db878ded7" providerId="ADAL" clId="{3DF20985-A173-4A1A-93F8-0B29B8FE2E3D}" dt="2023-04-19T14:37:27.560" v="3919" actId="478"/>
          <ac:spMkLst>
            <pc:docMk/>
            <pc:sldMk cId="1160953291" sldId="342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42:03.871" v="3977" actId="478"/>
          <ac:spMkLst>
            <pc:docMk/>
            <pc:sldMk cId="1160953291" sldId="342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9T15:00:49.915" v="4078" actId="1076"/>
          <ac:spMkLst>
            <pc:docMk/>
            <pc:sldMk cId="1160953291" sldId="342"/>
            <ac:spMk id="40" creationId="{789D1E93-33DB-2E69-D80F-0C350AE64123}"/>
          </ac:spMkLst>
        </pc:spChg>
        <pc:spChg chg="add mod">
          <ac:chgData name="Noémie Spiller" userId="e4bebb1e-116a-4f15-b3ae-274db878ded7" providerId="ADAL" clId="{3DF20985-A173-4A1A-93F8-0B29B8FE2E3D}" dt="2023-04-19T15:00:56.282" v="4079" actId="1076"/>
          <ac:spMkLst>
            <pc:docMk/>
            <pc:sldMk cId="1160953291" sldId="342"/>
            <ac:spMk id="41" creationId="{3CEBD3E3-33DD-D901-C513-1D09BACC0735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45" creationId="{82F3FB52-BC70-13EA-50C4-135CA79C3E77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56" creationId="{C9642692-425B-22C0-9BF0-01983C7A5982}"/>
          </ac:spMkLst>
        </pc:spChg>
        <pc:spChg chg="add mod">
          <ac:chgData name="Noémie Spiller" userId="e4bebb1e-116a-4f15-b3ae-274db878ded7" providerId="ADAL" clId="{3DF20985-A173-4A1A-93F8-0B29B8FE2E3D}" dt="2023-04-19T15:10:10.257" v="4131" actId="1076"/>
          <ac:spMkLst>
            <pc:docMk/>
            <pc:sldMk cId="1160953291" sldId="342"/>
            <ac:spMk id="57" creationId="{2AA7AC53-B5BE-23B6-175C-986D82F108F1}"/>
          </ac:spMkLst>
        </pc:sp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6" creationId="{7D61FBB9-A1CB-F3E8-C4CA-9E65C78994EB}"/>
          </ac:picMkLst>
        </pc:picChg>
        <pc:picChg chg="mod">
          <ac:chgData name="Noémie Spiller" userId="e4bebb1e-116a-4f15-b3ae-274db878ded7" providerId="ADAL" clId="{3DF20985-A173-4A1A-93F8-0B29B8FE2E3D}" dt="2023-04-19T15:00:42.676" v="4076" actId="1076"/>
          <ac:picMkLst>
            <pc:docMk/>
            <pc:sldMk cId="1160953291" sldId="342"/>
            <ac:picMk id="7" creationId="{E3F824A7-6591-B568-306A-0FE1F863DAD8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9" creationId="{758AE95F-A5D2-BC32-F1EC-C5B70A1A5390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13" creationId="{53FA998B-AC66-8E86-4471-E1BB9DF0AA53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15" creationId="{2652EC44-6738-C58D-632B-FC8412DEE2B4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9T14:30:43.816" v="3868" actId="478"/>
          <ac:picMkLst>
            <pc:docMk/>
            <pc:sldMk cId="1160953291" sldId="342"/>
            <ac:picMk id="19" creationId="{2C01AD02-C6C4-B58B-E391-E8979AC7FFCE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37:35.833" v="3921" actId="478"/>
          <ac:picMkLst>
            <pc:docMk/>
            <pc:sldMk cId="1160953291" sldId="342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1" creationId="{02E51A75-3FDD-D8EB-3BE4-87E35AD10EC6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3" creationId="{0A9DCBA5-F759-38AF-AE6C-045B9E737441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35" creationId="{B2432068-7464-0D0F-93B6-4EBA97C76C0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7" creationId="{F6EBAA91-DAE5-1665-E245-9695D2AB4B0B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9" creationId="{010AB951-276F-915E-6B6B-B4B3A8208139}"/>
          </ac:picMkLst>
        </pc:picChg>
        <pc:picChg chg="add del mod">
          <ac:chgData name="Noémie Spiller" userId="e4bebb1e-116a-4f15-b3ae-274db878ded7" providerId="ADAL" clId="{3DF20985-A173-4A1A-93F8-0B29B8FE2E3D}" dt="2023-04-19T14:59:55.939" v="4067" actId="478"/>
          <ac:picMkLst>
            <pc:docMk/>
            <pc:sldMk cId="1160953291" sldId="342"/>
            <ac:picMk id="42" creationId="{627EF72C-1725-0766-DA48-352E12DF00F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4" creationId="{924AD806-6A6D-AE83-2CD3-4BE33BAB178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6" creationId="{E7282F25-332A-63F5-74BC-986038E93CF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7" creationId="{4C377369-3564-08F3-8C10-2968BE66A3D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8" creationId="{41316E12-2974-8C49-107E-EE57176EAE0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9" creationId="{51D4200A-5BDF-D09B-8EEF-2912A3E64F6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50" creationId="{02556EF6-AF86-FC5A-573A-4F5C94944AAF}"/>
          </ac:picMkLst>
        </pc:pic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2" creationId="{656714CD-80AF-6A7B-B9FC-122E91B873C6}"/>
          </ac:cxnSpMkLst>
        </pc:cxn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5" creationId="{ED49F852-3D31-3D53-A6EF-FB461B9F51CA}"/>
          </ac:cxnSpMkLst>
        </pc:cxnChg>
      </pc:sldChg>
      <pc:sldChg chg="add ord">
        <pc:chgData name="Noémie Spiller" userId="e4bebb1e-116a-4f15-b3ae-274db878ded7" providerId="ADAL" clId="{3DF20985-A173-4A1A-93F8-0B29B8FE2E3D}" dt="2023-04-19T14:55:55.704" v="3996"/>
        <pc:sldMkLst>
          <pc:docMk/>
          <pc:sldMk cId="3390717321" sldId="343"/>
        </pc:sldMkLst>
      </pc:sldChg>
      <pc:sldChg chg="add ord">
        <pc:chgData name="Noémie Spiller" userId="e4bebb1e-116a-4f15-b3ae-274db878ded7" providerId="ADAL" clId="{3DF20985-A173-4A1A-93F8-0B29B8FE2E3D}" dt="2023-04-19T14:56:42.494" v="4001"/>
        <pc:sldMkLst>
          <pc:docMk/>
          <pc:sldMk cId="2790971749" sldId="344"/>
        </pc:sldMkLst>
      </pc:sldChg>
      <pc:sldChg chg="delSp modSp add mod ord modNotesTx">
        <pc:chgData name="Noémie Spiller" userId="e4bebb1e-116a-4f15-b3ae-274db878ded7" providerId="ADAL" clId="{3DF20985-A173-4A1A-93F8-0B29B8FE2E3D}" dt="2023-04-25T15:38:21.665" v="4651" actId="20577"/>
        <pc:sldMkLst>
          <pc:docMk/>
          <pc:sldMk cId="853451644" sldId="345"/>
        </pc:sldMkLst>
        <pc:spChg chg="mod">
          <ac:chgData name="Noémie Spiller" userId="e4bebb1e-116a-4f15-b3ae-274db878ded7" providerId="ADAL" clId="{3DF20985-A173-4A1A-93F8-0B29B8FE2E3D}" dt="2023-04-25T15:38:21.665" v="4651" actId="20577"/>
          <ac:spMkLst>
            <pc:docMk/>
            <pc:sldMk cId="853451644" sldId="345"/>
            <ac:spMk id="4" creationId="{79114A4D-AFC4-AE7A-04F0-57A33A93A4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25.623" v="4602" actId="14100"/>
          <ac:spMkLst>
            <pc:docMk/>
            <pc:sldMk cId="853451644" sldId="345"/>
            <ac:spMk id="7" creationId="{46C70357-6BDD-EBF6-B0B2-7EAC97D241B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8" creationId="{5118EB51-791D-434D-CC83-E0B8B224BEC0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9" creationId="{0354B6B8-AA30-716A-36D5-DFACAAED04AD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10" creationId="{867B1901-983E-AE61-26F4-16D7899FD8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5:50:59.457" v="4203" actId="14100"/>
          <ac:spMkLst>
            <pc:docMk/>
            <pc:sldMk cId="853451644" sldId="345"/>
            <ac:spMk id="15" creationId="{4DD84630-59F0-4E08-CD07-31452E05BE1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6" creationId="{A7513582-2032-66C7-6F83-32C7C5F91ADF}"/>
          </ac:spMkLst>
        </pc:sp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2" creationId="{835BFF2F-96C2-F7B1-C20A-8F926E3BB6BB}"/>
          </ac:picMkLst>
        </pc:pic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4" creationId="{212722A4-5400-DE8F-0A95-3A65E5D08E98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5T12:58:47.049" v="4403" actId="1076"/>
        <pc:sldMkLst>
          <pc:docMk/>
          <pc:sldMk cId="3942911074" sldId="346"/>
        </pc:sldMkLst>
        <pc:spChg chg="mod">
          <ac:chgData name="Noémie Spiller" userId="e4bebb1e-116a-4f15-b3ae-274db878ded7" providerId="ADAL" clId="{3DF20985-A173-4A1A-93F8-0B29B8FE2E3D}" dt="2023-04-25T12:58:34.896" v="4400" actId="20577"/>
          <ac:spMkLst>
            <pc:docMk/>
            <pc:sldMk cId="3942911074" sldId="346"/>
            <ac:spMk id="4" creationId="{295BA30D-9761-53E3-1711-73E7EA2F9F04}"/>
          </ac:spMkLst>
        </pc:spChg>
        <pc:spChg chg="del">
          <ac:chgData name="Noémie Spiller" userId="e4bebb1e-116a-4f15-b3ae-274db878ded7" providerId="ADAL" clId="{3DF20985-A173-4A1A-93F8-0B29B8FE2E3D}" dt="2023-04-25T12:55:20.795" v="4376" actId="478"/>
          <ac:spMkLst>
            <pc:docMk/>
            <pc:sldMk cId="3942911074" sldId="346"/>
            <ac:spMk id="5" creationId="{5A6EB5BE-D8CE-3723-F900-E7E73C0827BA}"/>
          </ac:spMkLst>
        </pc:spChg>
        <pc:picChg chg="add mod">
          <ac:chgData name="Noémie Spiller" userId="e4bebb1e-116a-4f15-b3ae-274db878ded7" providerId="ADAL" clId="{3DF20985-A173-4A1A-93F8-0B29B8FE2E3D}" dt="2023-04-25T12:58:47.049" v="4403" actId="1076"/>
          <ac:picMkLst>
            <pc:docMk/>
            <pc:sldMk cId="3942911074" sldId="346"/>
            <ac:picMk id="6" creationId="{20528E43-F0D0-D4A5-3C66-DFC0206C2258}"/>
          </ac:picMkLst>
        </pc:picChg>
      </pc:sldChg>
      <pc:sldChg chg="modSp new del mod">
        <pc:chgData name="Noémie Spiller" userId="e4bebb1e-116a-4f15-b3ae-274db878ded7" providerId="ADAL" clId="{3DF20985-A173-4A1A-93F8-0B29B8FE2E3D}" dt="2023-04-26T07:20:37.334" v="5358" actId="47"/>
        <pc:sldMkLst>
          <pc:docMk/>
          <pc:sldMk cId="4060566675" sldId="347"/>
        </pc:sldMkLst>
        <pc:spChg chg="mod">
          <ac:chgData name="Noémie Spiller" userId="e4bebb1e-116a-4f15-b3ae-274db878ded7" providerId="ADAL" clId="{3DF20985-A173-4A1A-93F8-0B29B8FE2E3D}" dt="2023-04-25T15:35:06.704" v="4516" actId="20577"/>
          <ac:spMkLst>
            <pc:docMk/>
            <pc:sldMk cId="4060566675" sldId="347"/>
            <ac:spMk id="4" creationId="{34CEC8AF-95F0-84A2-6813-E873E0C75AD0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20:40.548" v="5359" actId="47"/>
        <pc:sldMkLst>
          <pc:docMk/>
          <pc:sldMk cId="3878045038" sldId="348"/>
        </pc:sldMkLst>
        <pc:spChg chg="mod">
          <ac:chgData name="Noémie Spiller" userId="e4bebb1e-116a-4f15-b3ae-274db878ded7" providerId="ADAL" clId="{3DF20985-A173-4A1A-93F8-0B29B8FE2E3D}" dt="2023-04-25T15:35:03.524" v="4512" actId="20577"/>
          <ac:spMkLst>
            <pc:docMk/>
            <pc:sldMk cId="3878045038" sldId="348"/>
            <ac:spMk id="4" creationId="{D48A69E1-01C9-76BD-7FA5-60D0349ABAC4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35:08.705" v="5785" actId="47"/>
        <pc:sldMkLst>
          <pc:docMk/>
          <pc:sldMk cId="3137770985" sldId="349"/>
        </pc:sldMkLst>
        <pc:spChg chg="mod">
          <ac:chgData name="Noémie Spiller" userId="e4bebb1e-116a-4f15-b3ae-274db878ded7" providerId="ADAL" clId="{3DF20985-A173-4A1A-93F8-0B29B8FE2E3D}" dt="2023-04-25T15:46:39.812" v="4730" actId="20577"/>
          <ac:spMkLst>
            <pc:docMk/>
            <pc:sldMk cId="3137770985" sldId="349"/>
            <ac:spMk id="4" creationId="{3F6F0D74-D8D0-F716-9EF3-180C249E4300}"/>
          </ac:spMkLst>
        </pc:spChg>
      </pc:sldChg>
      <pc:sldChg chg="addSp delSp modSp add mod modAnim">
        <pc:chgData name="Noémie Spiller" userId="e4bebb1e-116a-4f15-b3ae-274db878ded7" providerId="ADAL" clId="{3DF20985-A173-4A1A-93F8-0B29B8FE2E3D}" dt="2023-04-25T20:34:45.353" v="5357" actId="1076"/>
        <pc:sldMkLst>
          <pc:docMk/>
          <pc:sldMk cId="3669083222" sldId="350"/>
        </pc:sldMkLst>
        <pc:spChg chg="add mod">
          <ac:chgData name="Noémie Spiller" userId="e4bebb1e-116a-4f15-b3ae-274db878ded7" providerId="ADAL" clId="{3DF20985-A173-4A1A-93F8-0B29B8FE2E3D}" dt="2023-04-25T17:06:13.969" v="5270" actId="1076"/>
          <ac:spMkLst>
            <pc:docMk/>
            <pc:sldMk cId="3669083222" sldId="350"/>
            <ac:spMk id="5" creationId="{B29375A9-1B8D-FF9B-4D8A-2460F212087F}"/>
          </ac:spMkLst>
        </pc:spChg>
        <pc:spChg chg="mod">
          <ac:chgData name="Noémie Spiller" userId="e4bebb1e-116a-4f15-b3ae-274db878ded7" providerId="ADAL" clId="{3DF20985-A173-4A1A-93F8-0B29B8FE2E3D}" dt="2023-04-25T16:41:14.383" v="5217" actId="1076"/>
          <ac:spMkLst>
            <pc:docMk/>
            <pc:sldMk cId="3669083222" sldId="350"/>
            <ac:spMk id="13" creationId="{EC5E1715-0F9D-7DE6-023B-59F6AC130D25}"/>
          </ac:spMkLst>
        </pc:spChg>
        <pc:spChg chg="del mod">
          <ac:chgData name="Noémie Spiller" userId="e4bebb1e-116a-4f15-b3ae-274db878ded7" providerId="ADAL" clId="{3DF20985-A173-4A1A-93F8-0B29B8FE2E3D}" dt="2023-04-25T16:39:39.547" v="5211" actId="21"/>
          <ac:spMkLst>
            <pc:docMk/>
            <pc:sldMk cId="3669083222" sldId="350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25T16:41:32.921" v="5218" actId="478"/>
          <ac:spMkLst>
            <pc:docMk/>
            <pc:sldMk cId="3669083222" sldId="350"/>
            <ac:spMk id="23" creationId="{4A8EA920-4E84-261B-B103-BF98EA593177}"/>
          </ac:spMkLst>
        </pc:spChg>
        <pc:graphicFrameChg chg="mod">
          <ac:chgData name="Noémie Spiller" userId="e4bebb1e-116a-4f15-b3ae-274db878ded7" providerId="ADAL" clId="{3DF20985-A173-4A1A-93F8-0B29B8FE2E3D}" dt="2023-04-25T17:08:23.160" v="5286"/>
          <ac:graphicFrameMkLst>
            <pc:docMk/>
            <pc:sldMk cId="3669083222" sldId="350"/>
            <ac:graphicFrameMk id="8" creationId="{B584C7B5-CE82-8A5F-8221-4FB5B2E688EA}"/>
          </ac:graphicFrameMkLst>
        </pc:graphicFrameChg>
        <pc:picChg chg="add mod">
          <ac:chgData name="Noémie Spiller" userId="e4bebb1e-116a-4f15-b3ae-274db878ded7" providerId="ADAL" clId="{3DF20985-A173-4A1A-93F8-0B29B8FE2E3D}" dt="2023-04-25T20:34:45.353" v="5357" actId="1076"/>
          <ac:picMkLst>
            <pc:docMk/>
            <pc:sldMk cId="3669083222" sldId="350"/>
            <ac:picMk id="6" creationId="{D7876260-C2C6-A917-6A3F-9EC187FF0254}"/>
          </ac:picMkLst>
        </pc:picChg>
        <pc:picChg chg="add mod">
          <ac:chgData name="Noémie Spiller" userId="e4bebb1e-116a-4f15-b3ae-274db878ded7" providerId="ADAL" clId="{3DF20985-A173-4A1A-93F8-0B29B8FE2E3D}" dt="2023-04-25T20:34:41.811" v="5356" actId="1076"/>
          <ac:picMkLst>
            <pc:docMk/>
            <pc:sldMk cId="3669083222" sldId="350"/>
            <ac:picMk id="7" creationId="{479F3FB3-547E-F030-F71E-66DD1446243B}"/>
          </ac:picMkLst>
        </pc:picChg>
        <pc:picChg chg="mod">
          <ac:chgData name="Noémie Spiller" userId="e4bebb1e-116a-4f15-b3ae-274db878ded7" providerId="ADAL" clId="{3DF20985-A173-4A1A-93F8-0B29B8FE2E3D}" dt="2023-04-25T16:41:14.383" v="5217" actId="1076"/>
          <ac:picMkLst>
            <pc:docMk/>
            <pc:sldMk cId="3669083222" sldId="350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25T16:41:47.348" v="5220" actId="478"/>
          <ac:picMkLst>
            <pc:docMk/>
            <pc:sldMk cId="3669083222" sldId="350"/>
            <ac:picMk id="15" creationId="{BAF0E8EF-3F50-8454-3076-734EE0D1A338}"/>
          </ac:picMkLst>
        </pc:picChg>
        <pc:picChg chg="del mod">
          <ac:chgData name="Noémie Spiller" userId="e4bebb1e-116a-4f15-b3ae-274db878ded7" providerId="ADAL" clId="{3DF20985-A173-4A1A-93F8-0B29B8FE2E3D}" dt="2023-04-25T16:39:39.547" v="5211" actId="21"/>
          <ac:picMkLst>
            <pc:docMk/>
            <pc:sldMk cId="3669083222" sldId="350"/>
            <ac:picMk id="19" creationId="{EC1E7A96-D521-FD1C-4269-B0F13CDB1524}"/>
          </ac:picMkLst>
        </pc:picChg>
      </pc:sldChg>
      <pc:sldChg chg="new del">
        <pc:chgData name="Noémie Spiller" userId="e4bebb1e-116a-4f15-b3ae-274db878ded7" providerId="ADAL" clId="{3DF20985-A173-4A1A-93F8-0B29B8FE2E3D}" dt="2023-04-25T17:08:57.397" v="5288" actId="47"/>
        <pc:sldMkLst>
          <pc:docMk/>
          <pc:sldMk cId="1651952379" sldId="351"/>
        </pc:sldMkLst>
      </pc:sldChg>
      <pc:sldChg chg="addSp delSp modSp new mod">
        <pc:chgData name="Noémie Spiller" userId="e4bebb1e-116a-4f15-b3ae-274db878ded7" providerId="ADAL" clId="{3DF20985-A173-4A1A-93F8-0B29B8FE2E3D}" dt="2023-04-25T20:34:04.382" v="5354" actId="20577"/>
        <pc:sldMkLst>
          <pc:docMk/>
          <pc:sldMk cId="3227529080" sldId="351"/>
        </pc:sldMkLst>
        <pc:spChg chg="mod">
          <ac:chgData name="Noémie Spiller" userId="e4bebb1e-116a-4f15-b3ae-274db878ded7" providerId="ADAL" clId="{3DF20985-A173-4A1A-93F8-0B29B8FE2E3D}" dt="2023-04-25T17:09:10.623" v="5309" actId="20577"/>
          <ac:spMkLst>
            <pc:docMk/>
            <pc:sldMk cId="3227529080" sldId="351"/>
            <ac:spMk id="4" creationId="{0C4F7128-5807-A76C-6F5F-D10E271370C2}"/>
          </ac:spMkLst>
        </pc:spChg>
        <pc:spChg chg="mod">
          <ac:chgData name="Noémie Spiller" userId="e4bebb1e-116a-4f15-b3ae-274db878ded7" providerId="ADAL" clId="{3DF20985-A173-4A1A-93F8-0B29B8FE2E3D}" dt="2023-04-25T20:34:00.946" v="5347" actId="20577"/>
          <ac:spMkLst>
            <pc:docMk/>
            <pc:sldMk cId="3227529080" sldId="351"/>
            <ac:spMk id="6" creationId="{5E147919-FCBD-4100-AD1D-9447C533E3CA}"/>
          </ac:spMkLst>
        </pc:spChg>
        <pc:spChg chg="mod">
          <ac:chgData name="Noémie Spiller" userId="e4bebb1e-116a-4f15-b3ae-274db878ded7" providerId="ADAL" clId="{3DF20985-A173-4A1A-93F8-0B29B8FE2E3D}" dt="2023-04-25T20:34:04.382" v="5354" actId="20577"/>
          <ac:spMkLst>
            <pc:docMk/>
            <pc:sldMk cId="3227529080" sldId="351"/>
            <ac:spMk id="7" creationId="{15B16245-8D2F-612C-DEC6-764EA76E1142}"/>
          </ac:spMkLst>
        </pc:spChg>
        <pc:picChg chg="add mod">
          <ac:chgData name="Noémie Spiller" userId="e4bebb1e-116a-4f15-b3ae-274db878ded7" providerId="ADAL" clId="{3DF20985-A173-4A1A-93F8-0B29B8FE2E3D}" dt="2023-04-25T17:21:44.003" v="5339" actId="14100"/>
          <ac:picMkLst>
            <pc:docMk/>
            <pc:sldMk cId="3227529080" sldId="351"/>
            <ac:picMk id="9" creationId="{8C85FD96-CC01-5668-CF1A-34ED531DBB59}"/>
          </ac:picMkLst>
        </pc:picChg>
        <pc:picChg chg="add del mod">
          <ac:chgData name="Noémie Spiller" userId="e4bebb1e-116a-4f15-b3ae-274db878ded7" providerId="ADAL" clId="{3DF20985-A173-4A1A-93F8-0B29B8FE2E3D}" dt="2023-04-25T17:21:49.510" v="5340" actId="478"/>
          <ac:picMkLst>
            <pc:docMk/>
            <pc:sldMk cId="3227529080" sldId="351"/>
            <ac:picMk id="11" creationId="{15F60966-9379-380E-0B49-C941C8685B96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6T07:24:22.321" v="5363"/>
        <pc:sldMkLst>
          <pc:docMk/>
          <pc:sldMk cId="770382444" sldId="352"/>
        </pc:sldMkLst>
        <pc:spChg chg="del">
          <ac:chgData name="Noémie Spiller" userId="e4bebb1e-116a-4f15-b3ae-274db878ded7" providerId="ADAL" clId="{3DF20985-A173-4A1A-93F8-0B29B8FE2E3D}" dt="2023-04-26T07:24:07.191" v="5361" actId="478"/>
          <ac:spMkLst>
            <pc:docMk/>
            <pc:sldMk cId="770382444" sldId="352"/>
            <ac:spMk id="5" creationId="{C4F9C8EB-32E1-0C1F-CD75-90B361AFC6F3}"/>
          </ac:spMkLst>
        </pc:spChg>
        <pc:spChg chg="del">
          <ac:chgData name="Noémie Spiller" userId="e4bebb1e-116a-4f15-b3ae-274db878ded7" providerId="ADAL" clId="{3DF20985-A173-4A1A-93F8-0B29B8FE2E3D}" dt="2023-04-26T07:24:09.389" v="5362" actId="478"/>
          <ac:spMkLst>
            <pc:docMk/>
            <pc:sldMk cId="770382444" sldId="352"/>
            <ac:spMk id="6" creationId="{25AFF33D-A0CF-122D-4EF6-3ED73EF3B1FD}"/>
          </ac:spMkLst>
        </pc:spChg>
        <pc:picChg chg="add mod">
          <ac:chgData name="Noémie Spiller" userId="e4bebb1e-116a-4f15-b3ae-274db878ded7" providerId="ADAL" clId="{3DF20985-A173-4A1A-93F8-0B29B8FE2E3D}" dt="2023-04-26T07:24:22.321" v="5363"/>
          <ac:picMkLst>
            <pc:docMk/>
            <pc:sldMk cId="770382444" sldId="352"/>
            <ac:picMk id="7" creationId="{62A213FC-2D4C-0867-9F11-8695F087D2B6}"/>
          </ac:picMkLst>
        </pc:picChg>
      </pc:sldChg>
      <pc:sldChg chg="modSp new mod ord">
        <pc:chgData name="Noémie Spiller" userId="e4bebb1e-116a-4f15-b3ae-274db878ded7" providerId="ADAL" clId="{3DF20985-A173-4A1A-93F8-0B29B8FE2E3D}" dt="2023-04-27T07:54:13.566" v="5810"/>
        <pc:sldMkLst>
          <pc:docMk/>
          <pc:sldMk cId="3913319740" sldId="353"/>
        </pc:sldMkLst>
        <pc:spChg chg="mod">
          <ac:chgData name="Noémie Spiller" userId="e4bebb1e-116a-4f15-b3ae-274db878ded7" providerId="ADAL" clId="{3DF20985-A173-4A1A-93F8-0B29B8FE2E3D}" dt="2023-04-27T07:53:33.965" v="5806" actId="20577"/>
          <ac:spMkLst>
            <pc:docMk/>
            <pc:sldMk cId="3913319740" sldId="353"/>
            <ac:spMk id="4" creationId="{33F2C99B-7939-B938-73F2-83DDA33770B1}"/>
          </ac:spMkLst>
        </pc:spChg>
      </pc:sldChg>
      <pc:sldChg chg="addSp delSp modSp new mod modNotesTx">
        <pc:chgData name="Noémie Spiller" userId="e4bebb1e-116a-4f15-b3ae-274db878ded7" providerId="ADAL" clId="{3DF20985-A173-4A1A-93F8-0B29B8FE2E3D}" dt="2023-04-27T08:19:51.030" v="5941" actId="20577"/>
        <pc:sldMkLst>
          <pc:docMk/>
          <pc:sldMk cId="1265294367" sldId="354"/>
        </pc:sldMkLst>
        <pc:spChg chg="mod">
          <ac:chgData name="Noémie Spiller" userId="e4bebb1e-116a-4f15-b3ae-274db878ded7" providerId="ADAL" clId="{3DF20985-A173-4A1A-93F8-0B29B8FE2E3D}" dt="2023-04-27T08:18:03.561" v="5833" actId="20577"/>
          <ac:spMkLst>
            <pc:docMk/>
            <pc:sldMk cId="1265294367" sldId="354"/>
            <ac:spMk id="4" creationId="{F012EDB5-6611-0434-0C85-DDFC499C665E}"/>
          </ac:spMkLst>
        </pc:spChg>
        <pc:spChg chg="del">
          <ac:chgData name="Noémie Spiller" userId="e4bebb1e-116a-4f15-b3ae-274db878ded7" providerId="ADAL" clId="{3DF20985-A173-4A1A-93F8-0B29B8FE2E3D}" dt="2023-04-27T08:17:54.981" v="5812"/>
          <ac:spMkLst>
            <pc:docMk/>
            <pc:sldMk cId="1265294367" sldId="354"/>
            <ac:spMk id="5" creationId="{4D7AEC98-CE3B-ABCD-2545-B66DFF440B91}"/>
          </ac:spMkLst>
        </pc:spChg>
        <pc:spChg chg="add mod">
          <ac:chgData name="Noémie Spiller" userId="e4bebb1e-116a-4f15-b3ae-274db878ded7" providerId="ADAL" clId="{3DF20985-A173-4A1A-93F8-0B29B8FE2E3D}" dt="2023-04-27T08:18:55.816" v="5840" actId="14100"/>
          <ac:spMkLst>
            <pc:docMk/>
            <pc:sldMk cId="1265294367" sldId="354"/>
            <ac:spMk id="8" creationId="{6D3F748F-FB64-B3A7-3702-76C76E62079D}"/>
          </ac:spMkLst>
        </pc:spChg>
        <pc:picChg chg="add mod">
          <ac:chgData name="Noémie Spiller" userId="e4bebb1e-116a-4f15-b3ae-274db878ded7" providerId="ADAL" clId="{3DF20985-A173-4A1A-93F8-0B29B8FE2E3D}" dt="2023-04-27T08:17:54.981" v="5812"/>
          <ac:picMkLst>
            <pc:docMk/>
            <pc:sldMk cId="1265294367" sldId="354"/>
            <ac:picMk id="7" creationId="{15B77032-F781-1D7A-9238-FECEA518A066}"/>
          </ac:picMkLst>
        </pc:picChg>
      </pc:sldChg>
      <pc:sldMasterChg chg="modSp mod modSldLayout">
        <pc:chgData name="Noémie Spiller" userId="e4bebb1e-116a-4f15-b3ae-274db878ded7" providerId="ADAL" clId="{3DF20985-A173-4A1A-93F8-0B29B8FE2E3D}" dt="2023-04-12T16:10:39.990" v="85"/>
        <pc:sldMasterMkLst>
          <pc:docMk/>
          <pc:sldMasterMk cId="3345050395" sldId="2147483660"/>
        </pc:sldMasterMkLst>
        <pc:spChg chg="mod">
          <ac:chgData name="Noémie Spiller" userId="e4bebb1e-116a-4f15-b3ae-274db878ded7" providerId="ADAL" clId="{3DF20985-A173-4A1A-93F8-0B29B8FE2E3D}" dt="2023-04-12T16:09:09.427" v="72" actId="20577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8:48.759" v="58" actId="20577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Noémie Spiller" userId="e4bebb1e-116a-4f15-b3ae-274db878ded7" providerId="ADAL" clId="{3DF20985-A173-4A1A-93F8-0B29B8FE2E3D}" dt="2023-04-12T16:08:48.759" v="58" actId="20577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9.990" v="85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Noémie Spiller" userId="e4bebb1e-116a-4f15-b3ae-274db878ded7" providerId="ADAL" clId="{3DF20985-A173-4A1A-93F8-0B29B8FE2E3D}" dt="2023-04-12T16:10:39.990" v="85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5.653" v="84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Noémie Spiller" userId="e4bebb1e-116a-4f15-b3ae-274db878ded7" providerId="ADAL" clId="{3DF20985-A173-4A1A-93F8-0B29B8FE2E3D}" dt="2023-04-12T16:10:35.653" v="84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0.127" v="83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Noémie Spiller" userId="e4bebb1e-116a-4f15-b3ae-274db878ded7" providerId="ADAL" clId="{3DF20985-A173-4A1A-93F8-0B29B8FE2E3D}" dt="2023-04-12T16:10:30.127" v="83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5.937" v="82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Noémie Spiller" userId="e4bebb1e-116a-4f15-b3ae-274db878ded7" providerId="ADAL" clId="{3DF20985-A173-4A1A-93F8-0B29B8FE2E3D}" dt="2023-04-12T16:10:25.937" v="82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1.638" v="81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Noémie Spiller" userId="e4bebb1e-116a-4f15-b3ae-274db878ded7" providerId="ADAL" clId="{3DF20985-A173-4A1A-93F8-0B29B8FE2E3D}" dt="2023-04-12T16:10:21.638" v="81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6.777" v="8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Noémie Spiller" userId="e4bebb1e-116a-4f15-b3ae-274db878ded7" providerId="ADAL" clId="{3DF20985-A173-4A1A-93F8-0B29B8FE2E3D}" dt="2023-04-12T16:10:16.777" v="8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2.360" v="79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Noémie Spiller" userId="e4bebb1e-116a-4f15-b3ae-274db878ded7" providerId="ADAL" clId="{3DF20985-A173-4A1A-93F8-0B29B8FE2E3D}" dt="2023-04-12T16:10:12.360" v="79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8.149" v="78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Noémie Spiller" userId="e4bebb1e-116a-4f15-b3ae-274db878ded7" providerId="ADAL" clId="{3DF20985-A173-4A1A-93F8-0B29B8FE2E3D}" dt="2023-04-12T16:10:08.149" v="78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2.966" v="77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Noémie Spiller" userId="e4bebb1e-116a-4f15-b3ae-274db878ded7" providerId="ADAL" clId="{3DF20985-A173-4A1A-93F8-0B29B8FE2E3D}" dt="2023-04-12T16:10:02.966" v="77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7.880" v="76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Noémie Spiller" userId="e4bebb1e-116a-4f15-b3ae-274db878ded7" providerId="ADAL" clId="{3DF20985-A173-4A1A-93F8-0B29B8FE2E3D}" dt="2023-04-12T16:09:57.880" v="76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0.585" v="75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Noémie Spiller" userId="e4bebb1e-116a-4f15-b3ae-274db878ded7" providerId="ADAL" clId="{3DF20985-A173-4A1A-93F8-0B29B8FE2E3D}" dt="2023-04-12T16:09:50.585" v="75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Noémie Spiller" userId="e4bebb1e-116a-4f15-b3ae-274db878ded7" providerId="ADAL" clId="{3DF20985-A173-4A1A-93F8-0B29B8FE2E3D}" dt="2023-04-12T16:09:44.320" v="74"/>
        <pc:sldMasterMkLst>
          <pc:docMk/>
          <pc:sldMasterMk cId="391508935" sldId="2147483675"/>
        </pc:sldMasterMkLst>
        <pc:spChg chg="mod">
          <ac:chgData name="Noémie Spiller" userId="e4bebb1e-116a-4f15-b3ae-274db878ded7" providerId="ADAL" clId="{3DF20985-A173-4A1A-93F8-0B29B8FE2E3D}" dt="2023-04-12T16:09:44.320" v="74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9:40.309" v="73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Noémie Spiller" userId="e4bebb1e-116a-4f15-b3ae-274db878ded7" providerId="ADAL" clId="{3DF20985-A173-4A1A-93F8-0B29B8FE2E3D}" dt="2023-04-12T16:09:40.309" v="73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Noémie Spiller" userId="e4bebb1e-116a-4f15-b3ae-274db878ded7" providerId="ADAL" clId="{9D7FEAAE-EBDA-46FE-B3E2-69A755C2A21E}"/>
    <pc:docChg chg="custSel modSld modMainMaster">
      <pc:chgData name="Noémie Spiller" userId="e4bebb1e-116a-4f15-b3ae-274db878ded7" providerId="ADAL" clId="{9D7FEAAE-EBDA-46FE-B3E2-69A755C2A21E}" dt="2023-08-30T12:09:55.908" v="99" actId="20577"/>
      <pc:docMkLst>
        <pc:docMk/>
      </pc:docMkLst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47882705" sldId="31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6" creationId="{E951BD73-D5F6-0B09-A8BA-E62541E6B3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11" creationId="{A2557A4F-D56E-E3AA-E921-BE92767066E1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46" v="24" actId="27636"/>
        <pc:sldMkLst>
          <pc:docMk/>
          <pc:sldMk cId="912758139" sldId="32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46" v="24" actId="27636"/>
          <ac:spMkLst>
            <pc:docMk/>
            <pc:sldMk cId="912758139" sldId="321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11" creationId="{A3480F4D-3DB8-9906-AA1A-FA0785AB1AC3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95" v="35" actId="27636"/>
        <pc:sldMkLst>
          <pc:docMk/>
          <pc:sldMk cId="621628165" sldId="32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9D7FEAAE-EBDA-46FE-B3E2-69A755C2A21E}" dt="2023-08-30T12:08:51.795" v="35" actId="27636"/>
          <ac:spMkLst>
            <pc:docMk/>
            <pc:sldMk cId="621628165" sldId="324"/>
            <ac:spMk id="4" creationId="{5075A099-650B-62AA-696F-7AE5EF5C605F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16" creationId="{48182D6E-5BE7-7F5D-3FBB-C4B0898D7785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285188218" sldId="32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2" creationId="{89DB7F83-EBFA-1DB3-4189-EF0528B088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3" creationId="{E03B8751-42F7-E9A9-7CA4-9E506764AA1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4" creationId="{294EF42F-E345-FDAF-B6E7-6981967494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5" creationId="{7EE6E934-F168-F6EB-4D3B-70C35238710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6" creationId="{2E4925CE-02C7-9D4C-8B60-007990B69A1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666134602" sldId="33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98757602" sldId="33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9:55.908" v="99" actId="20577"/>
        <pc:sldMkLst>
          <pc:docMk/>
          <pc:sldMk cId="2642368517" sldId="338"/>
        </pc:sldMkLst>
        <pc:spChg chg="mod">
          <ac:chgData name="Noémie Spiller" userId="e4bebb1e-116a-4f15-b3ae-274db878ded7" providerId="ADAL" clId="{9D7FEAAE-EBDA-46FE-B3E2-69A755C2A21E}" dt="2023-08-30T12:09:55.908" v="99" actId="20577"/>
          <ac:spMkLst>
            <pc:docMk/>
            <pc:sldMk cId="2642368517" sldId="338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642368517" sldId="338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38" v="22" actId="27636"/>
          <ac:spMkLst>
            <pc:docMk/>
            <pc:sldMk cId="2642368517" sldId="338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642368517" sldId="338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357394866" sldId="33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179259077" sldId="34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580682258" sldId="34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60953291" sldId="34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390717321" sldId="34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790971749" sldId="34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42" v="23" actId="27636"/>
        <pc:sldMkLst>
          <pc:docMk/>
          <pc:sldMk cId="853451644" sldId="34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42" v="23" actId="27636"/>
          <ac:spMkLst>
            <pc:docMk/>
            <pc:sldMk cId="853451644" sldId="345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554343605" sldId="35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4" creationId="{E2A5C996-3609-41BE-7BD5-DBC9482E4C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6" creationId="{327639D4-D02F-DC2E-4DE6-0A536F56550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32" creationId="{E4125028-F40C-D126-ED47-F1BD3D45DD4F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87" v="33" actId="27636"/>
        <pc:sldMkLst>
          <pc:docMk/>
          <pc:sldMk cId="883094266" sldId="35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83094266" sldId="357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83094266" sldId="357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787" v="33" actId="27636"/>
          <ac:spMkLst>
            <pc:docMk/>
            <pc:sldMk cId="883094266" sldId="357"/>
            <ac:spMk id="4" creationId="{B3BBAE66-5AC8-C73F-4E4A-C4DEA88FA8C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91" v="34" actId="27636"/>
        <pc:sldMkLst>
          <pc:docMk/>
          <pc:sldMk cId="2541601619" sldId="35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791" v="34" actId="27636"/>
          <ac:spMkLst>
            <pc:docMk/>
            <pc:sldMk cId="2541601619" sldId="358"/>
            <ac:spMk id="4" creationId="{5EC51E62-AF43-2CF9-5945-D5BC3D58F7A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18" creationId="{CBE04F93-3167-1126-6D7C-9178720F2497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229679170" sldId="35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5" creationId="{A2967FA9-0661-4748-EBFA-ED131685EFAE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390338982" sldId="36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2" creationId="{FCD4A57F-A9AE-18BB-4BCF-9B4DE809C36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3" creationId="{A9E89E37-7BC2-9A49-F3B1-06EFCA1632B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4" creationId="{A99E98A0-5914-FA3C-06A9-2DE48750C436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24414484" sldId="36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2" creationId="{CEAC5CC7-C68A-462B-2DDF-0ACD7498AD0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3" creationId="{F38C35DD-A63D-C35A-35CE-98CE397D59C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4" creationId="{83CDBE51-B14E-25B8-A108-6699F8CFFDA9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024414484" sldId="361"/>
            <ac:picMk id="7" creationId="{4E2D8364-D235-5213-21EC-C25BE4A5A791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29939281" sldId="36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640701986" sldId="36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3" creationId="{D7651B55-B946-B9EF-7100-2776B63A242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4" creationId="{E2A5C996-3609-41BE-7BD5-DBC9482E4C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6" creationId="{327639D4-D02F-DC2E-4DE6-0A536F56550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22" creationId="{1FE9D011-5CB2-A910-59AF-254115D7AE3D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0" v="36" actId="27636"/>
        <pc:sldMkLst>
          <pc:docMk/>
          <pc:sldMk cId="2121786811" sldId="36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121786811" sldId="364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121786811" sldId="364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800" v="36" actId="27636"/>
          <ac:spMkLst>
            <pc:docMk/>
            <pc:sldMk cId="2121786811" sldId="364"/>
            <ac:spMk id="4" creationId="{B3BBAE66-5AC8-C73F-4E4A-C4DEA88FA8C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4" v="37" actId="27636"/>
        <pc:sldMkLst>
          <pc:docMk/>
          <pc:sldMk cId="3063743889" sldId="36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04" v="37" actId="27636"/>
          <ac:spMkLst>
            <pc:docMk/>
            <pc:sldMk cId="3063743889" sldId="365"/>
            <ac:spMk id="4" creationId="{5EC51E62-AF43-2CF9-5945-D5BC3D58F7A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18" creationId="{CBE04F93-3167-1126-6D7C-9178720F2497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17" v="40" actId="27636"/>
        <pc:sldMkLst>
          <pc:docMk/>
          <pc:sldMk cId="1510700727" sldId="36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510700727" sldId="366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47.433" v="0"/>
          <ac:spMkLst>
            <pc:docMk/>
            <pc:sldMk cId="1510700727" sldId="366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817" v="40" actId="27636"/>
          <ac:spMkLst>
            <pc:docMk/>
            <pc:sldMk cId="1510700727" sldId="366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510700727" sldId="366"/>
            <ac:spMk id="20" creationId="{042D58A7-C2EC-9F84-E3CE-85BD7EE6A57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757712717" sldId="37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60" v="28" actId="27636"/>
        <pc:sldMkLst>
          <pc:docMk/>
          <pc:sldMk cId="278838638" sldId="37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8838638" sldId="371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8838638" sldId="371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59" v="27" actId="27636"/>
          <ac:spMkLst>
            <pc:docMk/>
            <pc:sldMk cId="278838638" sldId="371"/>
            <ac:spMk id="4" creationId="{2DF4F676-CF85-5C59-EBCC-796E9FB86650}"/>
          </ac:spMkLst>
        </pc:spChg>
        <pc:spChg chg="mod">
          <ac:chgData name="Noémie Spiller" userId="e4bebb1e-116a-4f15-b3ae-274db878ded7" providerId="ADAL" clId="{9D7FEAAE-EBDA-46FE-B3E2-69A755C2A21E}" dt="2023-08-30T12:08:51.760" v="28" actId="27636"/>
          <ac:spMkLst>
            <pc:docMk/>
            <pc:sldMk cId="278838638" sldId="371"/>
            <ac:spMk id="5" creationId="{2E0EE23E-C678-3801-2BBB-BDE650BB6828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68" v="29" actId="27636"/>
        <pc:sldMkLst>
          <pc:docMk/>
          <pc:sldMk cId="803785437" sldId="37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03785437" sldId="372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03785437" sldId="372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68" v="29" actId="27636"/>
          <ac:spMkLst>
            <pc:docMk/>
            <pc:sldMk cId="803785437" sldId="372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73" v="30" actId="27636"/>
        <pc:sldMkLst>
          <pc:docMk/>
          <pc:sldMk cId="137461282" sldId="37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7461282" sldId="373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7461282" sldId="373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73" v="30" actId="27636"/>
          <ac:spMkLst>
            <pc:docMk/>
            <pc:sldMk cId="137461282" sldId="373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79" v="31" actId="27636"/>
        <pc:sldMkLst>
          <pc:docMk/>
          <pc:sldMk cId="2326476103" sldId="37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26476103" sldId="374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26476103" sldId="374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79" v="31" actId="27636"/>
          <ac:spMkLst>
            <pc:docMk/>
            <pc:sldMk cId="2326476103" sldId="374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13" v="39" actId="27636"/>
        <pc:sldMkLst>
          <pc:docMk/>
          <pc:sldMk cId="1474943790" sldId="37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474943790" sldId="375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474943790" sldId="375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13" v="39" actId="27636"/>
          <ac:spMkLst>
            <pc:docMk/>
            <pc:sldMk cId="1474943790" sldId="375"/>
            <ac:spMk id="4" creationId="{5EC51E62-AF43-2CF9-5945-D5BC3D58F7A8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82" v="32" actId="27636"/>
        <pc:sldMkLst>
          <pc:docMk/>
          <pc:sldMk cId="582699299" sldId="37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2699299" sldId="377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2699299" sldId="377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82" v="32" actId="27636"/>
          <ac:spMkLst>
            <pc:docMk/>
            <pc:sldMk cId="582699299" sldId="377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55" v="26" actId="27636"/>
        <pc:sldMkLst>
          <pc:docMk/>
          <pc:sldMk cId="2201659993" sldId="38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201659993" sldId="380"/>
            <ac:spMk id="2" creationId="{311353DE-FBBC-3C09-A5D2-67336911CA4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201659993" sldId="380"/>
            <ac:spMk id="3" creationId="{04829E83-7916-36D7-9553-CD8FB192E838}"/>
          </ac:spMkLst>
        </pc:spChg>
        <pc:spChg chg="mod">
          <ac:chgData name="Noémie Spiller" userId="e4bebb1e-116a-4f15-b3ae-274db878ded7" providerId="ADAL" clId="{9D7FEAAE-EBDA-46FE-B3E2-69A755C2A21E}" dt="2023-08-30T12:08:51.755" v="26" actId="27636"/>
          <ac:spMkLst>
            <pc:docMk/>
            <pc:sldMk cId="2201659993" sldId="380"/>
            <ac:spMk id="4" creationId="{EF394B16-D836-19E5-F7AA-7A567E08EA0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088177931" sldId="38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2" creationId="{ED22E3FF-E034-687D-CFF8-F60D88FC346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3" creationId="{4B383B7F-30B1-2D5F-6688-45372BA5EAA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4" creationId="{BD216278-A87F-E99D-191C-F2219D2AF1E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5" creationId="{5C802DC9-BF6A-1186-4E99-1802FFBDB81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25733965" sldId="38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40059374" sldId="38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2" creationId="{F49A9DB9-CB90-8A10-F544-E581A5B66D9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3" creationId="{61829726-DF19-4162-4528-E7CC887A404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4" creationId="{BF335FEA-24CA-E868-6BFE-1A174445F33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5" creationId="{AF54A97E-5250-E100-38A8-DE783AFC54B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78575961" sldId="38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078575961" sldId="385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42575411" sldId="38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2" creationId="{0062279F-5843-5BF0-F2FD-07162CA818E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3" creationId="{56B19957-6FBD-793F-452A-DA307FF0708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4" creationId="{2793CC6D-98D1-FB34-CF38-ADB3749391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5" creationId="{EA42C196-EB79-3E34-9AD0-2D5A9979C48E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649429" sldId="38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2" creationId="{29531E13-8928-A3D1-49DA-DBA272E9EFB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3" creationId="{5D462EBF-3C3F-75A1-1C27-F94CA19F07B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4" creationId="{C77E16D7-13DA-6D01-AA8D-EB5A81C18B1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13" creationId="{C934ABE0-719F-29CD-1C7F-414DBB0F136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31547183" sldId="38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44259181" sldId="39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4" creationId="{39ABF42A-BC87-4815-117B-F34641068942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50" v="25" actId="27636"/>
        <pc:sldMkLst>
          <pc:docMk/>
          <pc:sldMk cId="1218412406" sldId="39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50" v="25" actId="27636"/>
          <ac:spMkLst>
            <pc:docMk/>
            <pc:sldMk cId="1218412406" sldId="391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603588556" sldId="39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2" creationId="{CCBF105A-ADB2-638D-2FA8-B992A987D0A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3" creationId="{9EC418F4-4D37-17BB-C72D-FC86F3E1105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4" creationId="{0CCBCB10-34DF-8DA8-85C2-1A5676BF017F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292141407" sldId="39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2" creationId="{826B0CFE-550F-EF00-42A7-24720AC2F0E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3" creationId="{FF55CD98-DB79-E5C8-E437-67BE39AE3D1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4" creationId="{415B3BAA-70A8-7FFE-A915-F65B87A0B5C3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5" creationId="{C1A249F2-3B41-6F8C-A587-088681C82525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993429386" sldId="39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2" creationId="{F49A9DB9-CB90-8A10-F544-E581A5B66D9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3" creationId="{61829726-DF19-4162-4528-E7CC887A404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4" creationId="{BF335FEA-24CA-E868-6BFE-1A174445F33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5" creationId="{AF54A97E-5250-E100-38A8-DE783AFC54B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694282169" sldId="39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3694282169" sldId="395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81680694" sldId="39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281680694" sldId="396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777760480" sldId="39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777760480" sldId="397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71580106" sldId="39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89746508" sldId="39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84283286" sldId="40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51719399" sldId="40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708206006" sldId="40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2" creationId="{6F60316E-3EC7-A57D-4C0B-A0D01B9DEE0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52054311" sldId="40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52054311" sldId="403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52054311" sldId="403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737328271" sldId="40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2" creationId="{6F60316E-3EC7-A57D-4C0B-A0D01B9DEE0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5882494" sldId="40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38433696" sldId="40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284344385" sldId="40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510103267" sldId="40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4" creationId="{39ABF42A-BC87-4815-117B-F34641068942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9" v="38" actId="27636"/>
        <pc:sldMkLst>
          <pc:docMk/>
          <pc:sldMk cId="2317445532" sldId="41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17445532" sldId="410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17445532" sldId="410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09" v="38" actId="27636"/>
          <ac:spMkLst>
            <pc:docMk/>
            <pc:sldMk cId="2317445532" sldId="410"/>
            <ac:spMk id="4" creationId="{5EC51E62-AF43-2CF9-5945-D5BC3D58F7A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821909749" sldId="41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5" creationId="{A2967FA9-0661-4748-EBFA-ED131685EFAE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22" v="41" actId="27636"/>
        <pc:sldMkLst>
          <pc:docMk/>
          <pc:sldMk cId="1325914739" sldId="41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25914739" sldId="412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25914739" sldId="412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822" v="41" actId="27636"/>
          <ac:spMkLst>
            <pc:docMk/>
            <pc:sldMk cId="1325914739" sldId="412"/>
            <ac:spMk id="4" creationId="{B3BBAE66-5AC8-C73F-4E4A-C4DEA88FA8C0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062336186" sldId="41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2" creationId="{7EC6E3A5-BFF4-6085-AA44-8AD2193A117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3" creationId="{81317192-4A65-9F14-B2DD-D408D70AF4FF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4" creationId="{C5CFF1D0-A3E9-F5E6-6B68-74BF4F53ADE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5" creationId="{EE91EE25-10A8-4DF1-CDA5-7460D700FE16}"/>
          </ac:spMkLst>
        </pc:spChg>
      </pc:sldChg>
      <pc:sldMasterChg chg="modSldLayout">
        <pc:chgData name="Noémie Spiller" userId="e4bebb1e-116a-4f15-b3ae-274db878ded7" providerId="ADAL" clId="{9D7FEAAE-EBDA-46FE-B3E2-69A755C2A21E}" dt="2023-08-30T12:08:47.433" v="0"/>
        <pc:sldMasterMkLst>
          <pc:docMk/>
          <pc:sldMasterMk cId="391508935" sldId="2147483675"/>
        </pc:sldMasterMkLst>
        <pc:sldLayoutChg chg="delSp">
          <pc:chgData name="Noémie Spiller" userId="e4bebb1e-116a-4f15-b3ae-274db878ded7" providerId="ADAL" clId="{9D7FEAAE-EBDA-46FE-B3E2-69A755C2A21E}" dt="2023-08-30T12:08:47.433" v="0"/>
          <pc:sldLayoutMkLst>
            <pc:docMk/>
            <pc:sldMasterMk cId="391508935" sldId="2147483675"/>
            <pc:sldLayoutMk cId="2257185861" sldId="2147483695"/>
          </pc:sldLayoutMkLst>
          <pc:grpChg chg="del">
            <ac:chgData name="Noémie Spiller" userId="e4bebb1e-116a-4f15-b3ae-274db878ded7" providerId="ADAL" clId="{9D7FEAAE-EBDA-46FE-B3E2-69A755C2A21E}" dt="2023-08-30T12:08:47.433" v="0"/>
            <ac:grpSpMkLst>
              <pc:docMk/>
              <pc:sldMasterMk cId="391508935" sldId="2147483675"/>
              <pc:sldLayoutMk cId="2257185861" sldId="2147483695"/>
              <ac:grpSpMk id="27" creationId="{00000000-0000-0000-0000-000000000000}"/>
            </ac:grpSpMkLst>
          </pc:grpChg>
          <pc:picChg chg="del">
            <ac:chgData name="Noémie Spiller" userId="e4bebb1e-116a-4f15-b3ae-274db878ded7" providerId="ADAL" clId="{9D7FEAAE-EBDA-46FE-B3E2-69A755C2A21E}" dt="2023-08-30T12:08:47.433" v="0"/>
            <ac:picMkLst>
              <pc:docMk/>
              <pc:sldMasterMk cId="391508935" sldId="2147483675"/>
              <pc:sldLayoutMk cId="2257185861" sldId="2147483695"/>
              <ac:picMk id="17" creationId="{0D523BEA-89A6-4B17-B26B-DE39D28062D5}"/>
            </ac:picMkLst>
          </pc:picChg>
        </pc:sldLayoutChg>
        <pc:sldLayoutChg chg="delSp">
          <pc:chgData name="Noémie Spiller" userId="e4bebb1e-116a-4f15-b3ae-274db878ded7" providerId="ADAL" clId="{9D7FEAAE-EBDA-46FE-B3E2-69A755C2A21E}" dt="2023-08-30T12:08:47.433" v="0"/>
          <pc:sldLayoutMkLst>
            <pc:docMk/>
            <pc:sldMasterMk cId="391508935" sldId="2147483675"/>
            <pc:sldLayoutMk cId="2832901927" sldId="2147483702"/>
          </pc:sldLayoutMkLst>
          <pc:picChg chg="del">
            <ac:chgData name="Noémie Spiller" userId="e4bebb1e-116a-4f15-b3ae-274db878ded7" providerId="ADAL" clId="{9D7FEAAE-EBDA-46FE-B3E2-69A755C2A21E}" dt="2023-08-30T12:08:47.433" v="0"/>
            <ac:picMkLst>
              <pc:docMk/>
              <pc:sldMasterMk cId="391508935" sldId="2147483675"/>
              <pc:sldLayoutMk cId="2832901927" sldId="2147483702"/>
              <ac:picMk id="7" creationId="{00000000-0000-0000-0000-000000000000}"/>
            </ac:picMkLst>
          </pc:picChg>
        </pc:sldLayoutChg>
      </pc:sldMasterChg>
    </pc:docChg>
  </pc:docChgLst>
  <pc:docChgLst>
    <pc:chgData name="Noémie Spiller" userId="e4bebb1e-116a-4f15-b3ae-274db878ded7" providerId="ADAL" clId="{DF5371B6-FE0C-4927-B80B-6D707E5EFD11}"/>
    <pc:docChg chg="undo custSel addSld modSld sldOrd">
      <pc:chgData name="Noémie Spiller" userId="e4bebb1e-116a-4f15-b3ae-274db878ded7" providerId="ADAL" clId="{DF5371B6-FE0C-4927-B80B-6D707E5EFD11}" dt="2023-05-11T09:41:16.383" v="402" actId="20577"/>
      <pc:docMkLst>
        <pc:docMk/>
      </pc:docMkLst>
      <pc:sldChg chg="ord">
        <pc:chgData name="Noémie Spiller" userId="e4bebb1e-116a-4f15-b3ae-274db878ded7" providerId="ADAL" clId="{DF5371B6-FE0C-4927-B80B-6D707E5EFD11}" dt="2023-05-11T09:23:53.046" v="176"/>
        <pc:sldMkLst>
          <pc:docMk/>
          <pc:sldMk cId="621628165" sldId="324"/>
        </pc:sldMkLst>
      </pc:sldChg>
      <pc:sldChg chg="modSp mod ord modNotesTx">
        <pc:chgData name="Noémie Spiller" userId="e4bebb1e-116a-4f15-b3ae-274db878ded7" providerId="ADAL" clId="{DF5371B6-FE0C-4927-B80B-6D707E5EFD11}" dt="2023-05-11T09:24:27.561" v="200" actId="20577"/>
        <pc:sldMkLst>
          <pc:docMk/>
          <pc:sldMk cId="3390717321" sldId="343"/>
        </pc:sldMkLst>
        <pc:spChg chg="mod">
          <ac:chgData name="Noémie Spiller" userId="e4bebb1e-116a-4f15-b3ae-274db878ded7" providerId="ADAL" clId="{DF5371B6-FE0C-4927-B80B-6D707E5EFD11}" dt="2023-05-11T09:23:41.577" v="172" actId="20577"/>
          <ac:spMkLst>
            <pc:docMk/>
            <pc:sldMk cId="3390717321" sldId="343"/>
            <ac:spMk id="4" creationId="{3C8B132F-D6E4-54F1-EC01-69DB780F9124}"/>
          </ac:spMkLst>
        </pc:spChg>
      </pc:sldChg>
      <pc:sldChg chg="addSp delSp modSp mod modClrScheme chgLayout">
        <pc:chgData name="Noémie Spiller" userId="e4bebb1e-116a-4f15-b3ae-274db878ded7" providerId="ADAL" clId="{DF5371B6-FE0C-4927-B80B-6D707E5EFD11}" dt="2023-05-11T09:38:19.325" v="384" actId="26606"/>
        <pc:sldMkLst>
          <pc:docMk/>
          <pc:sldMk cId="3554343605" sldId="355"/>
        </pc:sldMkLst>
        <pc:spChg chg="add del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2" creationId="{E247B9E8-27F2-21EE-F665-A1AD061E3189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4" creationId="{E2A5C996-3609-41BE-7BD5-DBC9482E4C81}"/>
          </ac:spMkLst>
        </pc:spChg>
        <pc:spChg chg="add del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5" creationId="{4E2E7AA6-D6F0-AC03-52B6-969DD212E71C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6" creationId="{327639D4-D02F-DC2E-4DE6-0A536F565507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1" creationId="{DC3F7553-5111-C72D-22AB-420F473B5C2C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2" creationId="{FEB6CBCE-F34C-5E2A-9259-321D002BBF01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3" creationId="{229DAE72-2CC6-F021-BFDA-E91110F8E85E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4" creationId="{7A519BE5-CF90-F25A-6E02-6529DDC8AE53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5" creationId="{0DA9FE30-0C39-3DEA-EBFA-BFA0F9A6A040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6" creationId="{E384860A-5330-E0B3-24F5-FF52790E5C8D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7" creationId="{560A8E56-F893-38F9-DEC5-9A4599082A07}"/>
          </ac:spMkLst>
        </pc:spChg>
        <pc:spChg chg="add del">
          <ac:chgData name="Noémie Spiller" userId="e4bebb1e-116a-4f15-b3ae-274db878ded7" providerId="ADAL" clId="{DF5371B6-FE0C-4927-B80B-6D707E5EFD11}" dt="2023-05-11T09:38:19.300" v="383" actId="26606"/>
          <ac:spMkLst>
            <pc:docMk/>
            <pc:sldMk cId="3554343605" sldId="355"/>
            <ac:spMk id="19" creationId="{E9F1570F-8619-C25E-60F3-766BB3F8E7DA}"/>
          </ac:spMkLst>
        </pc:spChg>
        <pc:picChg chg="add del">
          <ac:chgData name="Noémie Spiller" userId="e4bebb1e-116a-4f15-b3ae-274db878ded7" providerId="ADAL" clId="{DF5371B6-FE0C-4927-B80B-6D707E5EFD11}" dt="2023-05-11T09:38:14.765" v="381" actId="26606"/>
          <ac:picMkLst>
            <pc:docMk/>
            <pc:sldMk cId="3554343605" sldId="355"/>
            <ac:picMk id="8" creationId="{0E822824-FCDF-247D-F0A2-135589BCDC19}"/>
          </ac:picMkLst>
        </pc:picChg>
        <pc:picChg chg="add del">
          <ac:chgData name="Noémie Spiller" userId="e4bebb1e-116a-4f15-b3ae-274db878ded7" providerId="ADAL" clId="{DF5371B6-FE0C-4927-B80B-6D707E5EFD11}" dt="2023-05-11T09:38:19.300" v="383" actId="26606"/>
          <ac:picMkLst>
            <pc:docMk/>
            <pc:sldMk cId="3554343605" sldId="355"/>
            <ac:picMk id="18" creationId="{7BEF9D2C-06E4-BC4E-3E2B-198D459C6C54}"/>
          </ac:picMkLst>
        </pc:picChg>
      </pc:sldChg>
      <pc:sldChg chg="modSp mod">
        <pc:chgData name="Noémie Spiller" userId="e4bebb1e-116a-4f15-b3ae-274db878ded7" providerId="ADAL" clId="{DF5371B6-FE0C-4927-B80B-6D707E5EFD11}" dt="2023-05-11T09:25:14.084" v="257" actId="20577"/>
        <pc:sldMkLst>
          <pc:docMk/>
          <pc:sldMk cId="1763306305" sldId="356"/>
        </pc:sldMkLst>
        <pc:spChg chg="mod">
          <ac:chgData name="Noémie Spiller" userId="e4bebb1e-116a-4f15-b3ae-274db878ded7" providerId="ADAL" clId="{DF5371B6-FE0C-4927-B80B-6D707E5EFD11}" dt="2023-05-11T09:25:14.084" v="257" actId="20577"/>
          <ac:spMkLst>
            <pc:docMk/>
            <pc:sldMk cId="1763306305" sldId="356"/>
            <ac:spMk id="4" creationId="{6E4D8992-833A-37B5-C002-4303A9BCF1B0}"/>
          </ac:spMkLst>
        </pc:spChg>
      </pc:sldChg>
      <pc:sldChg chg="modSp mod">
        <pc:chgData name="Noémie Spiller" userId="e4bebb1e-116a-4f15-b3ae-274db878ded7" providerId="ADAL" clId="{DF5371B6-FE0C-4927-B80B-6D707E5EFD11}" dt="2023-05-11T09:31:12.372" v="324" actId="207"/>
        <pc:sldMkLst>
          <pc:docMk/>
          <pc:sldMk cId="883094266" sldId="357"/>
        </pc:sldMkLst>
        <pc:graphicFrameChg chg="mod modGraphic">
          <ac:chgData name="Noémie Spiller" userId="e4bebb1e-116a-4f15-b3ae-274db878ded7" providerId="ADAL" clId="{DF5371B6-FE0C-4927-B80B-6D707E5EFD11}" dt="2023-05-11T09:31:12.372" v="324" actId="20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modSp new mod">
        <pc:chgData name="Noémie Spiller" userId="e4bebb1e-116a-4f15-b3ae-274db878ded7" providerId="ADAL" clId="{DF5371B6-FE0C-4927-B80B-6D707E5EFD11}" dt="2023-05-11T09:23:26.357" v="158" actId="20577"/>
        <pc:sldMkLst>
          <pc:docMk/>
          <pc:sldMk cId="2541601619" sldId="358"/>
        </pc:sldMkLst>
        <pc:spChg chg="mod">
          <ac:chgData name="Noémie Spiller" userId="e4bebb1e-116a-4f15-b3ae-274db878ded7" providerId="ADAL" clId="{DF5371B6-FE0C-4927-B80B-6D707E5EFD11}" dt="2023-05-11T09:23:26.357" v="158" actId="20577"/>
          <ac:spMkLst>
            <pc:docMk/>
            <pc:sldMk cId="2541601619" sldId="358"/>
            <ac:spMk id="4" creationId="{5EC51E62-AF43-2CF9-5945-D5BC3D58F7A8}"/>
          </ac:spMkLst>
        </pc:spChg>
      </pc:sldChg>
      <pc:sldChg chg="modSp new mod">
        <pc:chgData name="Noémie Spiller" userId="e4bebb1e-116a-4f15-b3ae-274db878ded7" providerId="ADAL" clId="{DF5371B6-FE0C-4927-B80B-6D707E5EFD11}" dt="2023-05-11T09:24:56.803" v="240" actId="20577"/>
        <pc:sldMkLst>
          <pc:docMk/>
          <pc:sldMk cId="4229679170" sldId="359"/>
        </pc:sldMkLst>
        <pc:spChg chg="mod">
          <ac:chgData name="Noémie Spiller" userId="e4bebb1e-116a-4f15-b3ae-274db878ded7" providerId="ADAL" clId="{DF5371B6-FE0C-4927-B80B-6D707E5EFD11}" dt="2023-05-11T09:24:56.803" v="240" actId="20577"/>
          <ac:spMkLst>
            <pc:docMk/>
            <pc:sldMk cId="4229679170" sldId="359"/>
            <ac:spMk id="4" creationId="{85814CD9-9D42-2B05-ACC5-0416562798DE}"/>
          </ac:spMkLst>
        </pc:spChg>
      </pc:sldChg>
      <pc:sldChg chg="modSp new mod">
        <pc:chgData name="Noémie Spiller" userId="e4bebb1e-116a-4f15-b3ae-274db878ded7" providerId="ADAL" clId="{DF5371B6-FE0C-4927-B80B-6D707E5EFD11}" dt="2023-05-11T09:31:50.018" v="349" actId="20577"/>
        <pc:sldMkLst>
          <pc:docMk/>
          <pc:sldMk cId="2512324309" sldId="360"/>
        </pc:sldMkLst>
        <pc:spChg chg="mod">
          <ac:chgData name="Noémie Spiller" userId="e4bebb1e-116a-4f15-b3ae-274db878ded7" providerId="ADAL" clId="{DF5371B6-FE0C-4927-B80B-6D707E5EFD11}" dt="2023-05-11T09:31:50.018" v="349" actId="20577"/>
          <ac:spMkLst>
            <pc:docMk/>
            <pc:sldMk cId="2512324309" sldId="360"/>
            <ac:spMk id="4" creationId="{6F187E70-044F-5167-3044-617518B75AD6}"/>
          </ac:spMkLst>
        </pc:spChg>
      </pc:sldChg>
      <pc:sldChg chg="modSp new mod ord">
        <pc:chgData name="Noémie Spiller" userId="e4bebb1e-116a-4f15-b3ae-274db878ded7" providerId="ADAL" clId="{DF5371B6-FE0C-4927-B80B-6D707E5EFD11}" dt="2023-05-11T09:35:32.304" v="379"/>
        <pc:sldMkLst>
          <pc:docMk/>
          <pc:sldMk cId="1024414484" sldId="361"/>
        </pc:sldMkLst>
        <pc:spChg chg="mod">
          <ac:chgData name="Noémie Spiller" userId="e4bebb1e-116a-4f15-b3ae-274db878ded7" providerId="ADAL" clId="{DF5371B6-FE0C-4927-B80B-6D707E5EFD11}" dt="2023-05-11T09:35:21.927" v="377" actId="20577"/>
          <ac:spMkLst>
            <pc:docMk/>
            <pc:sldMk cId="1024414484" sldId="361"/>
            <ac:spMk id="4" creationId="{83CDBE51-B14E-25B8-A108-6699F8CFFDA9}"/>
          </ac:spMkLst>
        </pc:spChg>
      </pc:sldChg>
      <pc:sldChg chg="modSp new mod">
        <pc:chgData name="Noémie Spiller" userId="e4bebb1e-116a-4f15-b3ae-274db878ded7" providerId="ADAL" clId="{DF5371B6-FE0C-4927-B80B-6D707E5EFD11}" dt="2023-05-11T09:41:16.383" v="402" actId="20577"/>
        <pc:sldMkLst>
          <pc:docMk/>
          <pc:sldMk cId="4224074385" sldId="362"/>
        </pc:sldMkLst>
        <pc:spChg chg="mod">
          <ac:chgData name="Noémie Spiller" userId="e4bebb1e-116a-4f15-b3ae-274db878ded7" providerId="ADAL" clId="{DF5371B6-FE0C-4927-B80B-6D707E5EFD11}" dt="2023-05-11T09:41:16.383" v="402" actId="20577"/>
          <ac:spMkLst>
            <pc:docMk/>
            <pc:sldMk cId="4224074385" sldId="362"/>
            <ac:spMk id="4" creationId="{BB9A2CCF-9822-E449-405A-A2EC2320ADF8}"/>
          </ac:spMkLst>
        </pc:spChg>
      </pc:sldChg>
    </pc:docChg>
  </pc:docChgLst>
  <pc:docChgLst>
    <pc:chgData name="Noémie Spiller" userId="e4bebb1e-116a-4f15-b3ae-274db878ded7" providerId="ADAL" clId="{8203FAF4-D360-4C3E-9618-61A04B10A5E4}"/>
    <pc:docChg chg="custSel modSld">
      <pc:chgData name="Noémie Spiller" userId="e4bebb1e-116a-4f15-b3ae-274db878ded7" providerId="ADAL" clId="{8203FAF4-D360-4C3E-9618-61A04B10A5E4}" dt="2023-08-16T13:09:56.198" v="4" actId="478"/>
      <pc:docMkLst>
        <pc:docMk/>
      </pc:docMkLst>
      <pc:sldChg chg="delSp modSp mod">
        <pc:chgData name="Noémie Spiller" userId="e4bebb1e-116a-4f15-b3ae-274db878ded7" providerId="ADAL" clId="{8203FAF4-D360-4C3E-9618-61A04B10A5E4}" dt="2023-08-16T13:09:56.198" v="4" actId="478"/>
        <pc:sldMkLst>
          <pc:docMk/>
          <pc:sldMk cId="3063743889" sldId="365"/>
        </pc:sldMkLst>
        <pc:spChg chg="del">
          <ac:chgData name="Noémie Spiller" userId="e4bebb1e-116a-4f15-b3ae-274db878ded7" providerId="ADAL" clId="{8203FAF4-D360-4C3E-9618-61A04B10A5E4}" dt="2023-08-16T13:09:56.198" v="4" actId="478"/>
          <ac:spMkLst>
            <pc:docMk/>
            <pc:sldMk cId="3063743889" sldId="365"/>
            <ac:spMk id="7" creationId="{E80E7724-88B7-7881-4930-E569E9EF4926}"/>
          </ac:spMkLst>
        </pc:spChg>
        <pc:spChg chg="mod">
          <ac:chgData name="Noémie Spiller" userId="e4bebb1e-116a-4f15-b3ae-274db878ded7" providerId="ADAL" clId="{8203FAF4-D360-4C3E-9618-61A04B10A5E4}" dt="2023-08-16T13:09:44.459" v="3" actId="20577"/>
          <ac:spMkLst>
            <pc:docMk/>
            <pc:sldMk cId="3063743889" sldId="365"/>
            <ac:spMk id="18" creationId="{CBE04F93-3167-1126-6D7C-9178720F2497}"/>
          </ac:spMkLst>
        </pc:spChg>
      </pc:sldChg>
    </pc:docChg>
  </pc:docChgLst>
  <pc:docChgLst>
    <pc:chgData name="Noémie Spiller" userId="S::nspiller@stud.hs-heilbronn.de::e4bebb1e-116a-4f15-b3ae-274db878ded7" providerId="AD" clId="Web-{EB45ED1A-1744-13CD-256C-04A4D818FCCC}"/>
    <pc:docChg chg="modSld">
      <pc:chgData name="Noémie Spiller" userId="S::nspiller@stud.hs-heilbronn.de::e4bebb1e-116a-4f15-b3ae-274db878ded7" providerId="AD" clId="Web-{EB45ED1A-1744-13CD-256C-04A4D818FCCC}" dt="2023-04-18T12:08:52.568" v="251" actId="20577"/>
      <pc:docMkLst>
        <pc:docMk/>
      </pc:docMkLst>
      <pc:sldChg chg="modNotes">
        <pc:chgData name="Noémie Spiller" userId="S::nspiller@stud.hs-heilbronn.de::e4bebb1e-116a-4f15-b3ae-274db878ded7" providerId="AD" clId="Web-{EB45ED1A-1744-13CD-256C-04A4D818FCCC}" dt="2023-04-18T11:55:08.430" v="62"/>
        <pc:sldMkLst>
          <pc:docMk/>
          <pc:sldMk cId="1247741922" sldId="317"/>
        </pc:sldMkLst>
      </pc:sldChg>
      <pc:sldChg chg="modSp modNotes">
        <pc:chgData name="Noémie Spiller" userId="S::nspiller@stud.hs-heilbronn.de::e4bebb1e-116a-4f15-b3ae-274db878ded7" providerId="AD" clId="Web-{EB45ED1A-1744-13CD-256C-04A4D818FCCC}" dt="2023-04-18T12:08:52.568" v="251" actId="20577"/>
        <pc:sldMkLst>
          <pc:docMk/>
          <pc:sldMk cId="3738248001" sldId="319"/>
        </pc:sldMkLst>
        <pc:spChg chg="mod">
          <ac:chgData name="Noémie Spiller" userId="S::nspiller@stud.hs-heilbronn.de::e4bebb1e-116a-4f15-b3ae-274db878ded7" providerId="AD" clId="Web-{EB45ED1A-1744-13CD-256C-04A4D818FCCC}" dt="2023-04-18T12:08:52.568" v="251" actId="20577"/>
          <ac:spMkLst>
            <pc:docMk/>
            <pc:sldMk cId="3738248001" sldId="319"/>
            <ac:spMk id="5" creationId="{EE5C0299-10FD-8767-10C9-F81209058D60}"/>
          </ac:spMkLst>
        </pc:spChg>
      </pc:sldChg>
      <pc:sldChg chg="addSp modSp">
        <pc:chgData name="Noémie Spiller" userId="S::nspiller@stud.hs-heilbronn.de::e4bebb1e-116a-4f15-b3ae-274db878ded7" providerId="AD" clId="Web-{EB45ED1A-1744-13CD-256C-04A4D818FCCC}" dt="2023-04-18T11:59:05.172" v="148" actId="20577"/>
        <pc:sldMkLst>
          <pc:docMk/>
          <pc:sldMk cId="4089228486" sldId="320"/>
        </pc:sldMkLst>
        <pc:graphicFrameChg chg="mod modGraphic">
          <ac:chgData name="Noémie Spiller" userId="S::nspiller@stud.hs-heilbronn.de::e4bebb1e-116a-4f15-b3ae-274db878ded7" providerId="AD" clId="Web-{EB45ED1A-1744-13CD-256C-04A4D818FCCC}" dt="2023-04-18T11:59:05.172" v="148" actId="20577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add mod modGraphic">
          <ac:chgData name="Noémie Spiller" userId="S::nspiller@stud.hs-heilbronn.de::e4bebb1e-116a-4f15-b3ae-274db878ded7" providerId="AD" clId="Web-{EB45ED1A-1744-13CD-256C-04A4D818FCCC}" dt="2023-04-18T11:58:45.219" v="140" actId="20577"/>
          <ac:graphicFrameMkLst>
            <pc:docMk/>
            <pc:sldMk cId="4089228486" sldId="320"/>
            <ac:graphicFrameMk id="75" creationId="{E699211F-4815-1871-35EA-752C5BDA838A}"/>
          </ac:graphicFrameMkLst>
        </pc:graphicFrameChg>
      </pc:sldChg>
    </pc:docChg>
  </pc:docChgLst>
  <pc:docChgLst>
    <pc:chgData name="Gastbenutzer" userId="S::urn:spo:anon#f86b790997f433fe469ee6d59c76f4a8a9dd4383fb9541d35ef5bb865230b574::" providerId="AD" clId="Web-{BF97C15D-6F68-B4B3-F6FF-031D6051F7AB}"/>
    <pc:docChg chg="modSld modMainMaster">
      <pc:chgData name="Gastbenutzer" userId="S::urn:spo:anon#f86b790997f433fe469ee6d59c76f4a8a9dd4383fb9541d35ef5bb865230b574::" providerId="AD" clId="Web-{BF97C15D-6F68-B4B3-F6FF-031D6051F7AB}" dt="2023-08-24T13:18:49.226" v="4"/>
      <pc:docMkLst>
        <pc:docMk/>
      </pc:docMkLst>
      <pc:sldChg chg="delSp modSp">
        <pc:chgData name="Gastbenutzer" userId="S::urn:spo:anon#f86b790997f433fe469ee6d59c76f4a8a9dd4383fb9541d35ef5bb865230b574::" providerId="AD" clId="Web-{BF97C15D-6F68-B4B3-F6FF-031D6051F7AB}" dt="2023-08-24T13:18:49.226" v="4"/>
        <pc:sldMkLst>
          <pc:docMk/>
          <pc:sldMk cId="1147882705" sldId="313"/>
        </pc:sldMkLst>
        <pc:spChg chg="del mod">
          <ac:chgData name="Gastbenutzer" userId="S::urn:spo:anon#f86b790997f433fe469ee6d59c76f4a8a9dd4383fb9541d35ef5bb865230b574::" providerId="AD" clId="Web-{BF97C15D-6F68-B4B3-F6FF-031D6051F7AB}" dt="2023-08-24T13:18:49.226" v="4"/>
          <ac:spMkLst>
            <pc:docMk/>
            <pc:sldMk cId="1147882705" sldId="313"/>
            <ac:spMk id="2" creationId="{822AC9A7-EA1D-EEC5-B57F-9860B263FF06}"/>
          </ac:spMkLst>
        </pc:spChg>
        <pc:spChg chg="del">
          <ac:chgData name="Gastbenutzer" userId="S::urn:spo:anon#f86b790997f433fe469ee6d59c76f4a8a9dd4383fb9541d35ef5bb865230b574::" providerId="AD" clId="Web-{BF97C15D-6F68-B4B3-F6FF-031D6051F7AB}" dt="2023-08-24T13:16:30.783" v="0"/>
          <ac:spMkLst>
            <pc:docMk/>
            <pc:sldMk cId="1147882705" sldId="313"/>
            <ac:spMk id="4" creationId="{07FAB063-C2CE-422C-8EA1-C9A11188E517}"/>
          </ac:spMkLst>
        </pc:spChg>
      </pc:sldChg>
      <pc:sldChg chg="modSp">
        <pc:chgData name="Gastbenutzer" userId="S::urn:spo:anon#f86b790997f433fe469ee6d59c76f4a8a9dd4383fb9541d35ef5bb865230b574::" providerId="AD" clId="Web-{BF97C15D-6F68-B4B3-F6FF-031D6051F7AB}" dt="2023-08-24T13:16:44.705" v="1"/>
        <pc:sldMkLst>
          <pc:docMk/>
          <pc:sldMk cId="2642368517" sldId="338"/>
        </pc:sldMkLst>
        <pc:spChg chg="mod">
          <ac:chgData name="Gastbenutzer" userId="S::urn:spo:anon#f86b790997f433fe469ee6d59c76f4a8a9dd4383fb9541d35ef5bb865230b574::" providerId="AD" clId="Web-{BF97C15D-6F68-B4B3-F6FF-031D6051F7AB}" dt="2023-08-24T13:16:44.705" v="1"/>
          <ac:spMkLst>
            <pc:docMk/>
            <pc:sldMk cId="2642368517" sldId="338"/>
            <ac:spMk id="2" creationId="{62388557-4AE5-2B75-FBB3-0E1FA0FFD65C}"/>
          </ac:spMkLst>
        </pc:spChg>
      </pc:sldChg>
      <pc:sldMasterChg chg="mod modSldLayout">
        <pc:chgData name="Gastbenutzer" userId="S::urn:spo:anon#f86b790997f433fe469ee6d59c76f4a8a9dd4383fb9541d35ef5bb865230b574::" providerId="AD" clId="Web-{BF97C15D-6F68-B4B3-F6FF-031D6051F7AB}" dt="2023-08-24T13:18:28.147" v="2"/>
        <pc:sldMasterMkLst>
          <pc:docMk/>
          <pc:sldMasterMk cId="3345050395" sldId="2147483660"/>
        </pc:sldMasterMkLst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2166755982" sldId="2147483661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574504283" sldId="2147483662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588594681" sldId="2147483663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156702840" sldId="2147483664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685176984" sldId="2147483665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672357736" sldId="2147483666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019644223" sldId="2147483667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795033650" sldId="2147483668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130336461" sldId="2147483669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409574515" sldId="2147483670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169738758" sldId="2147483671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2386721732" sldId="2147483672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380964567" sldId="2147483673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028177054" sldId="2147483677"/>
          </pc:sldLayoutMkLst>
        </pc:sldLayoutChg>
      </pc:sldMasterChg>
      <pc:sldMasterChg chg="mod modSldLayout">
        <pc:chgData name="Gastbenutzer" userId="S::urn:spo:anon#f86b790997f433fe469ee6d59c76f4a8a9dd4383fb9541d35ef5bb865230b574::" providerId="AD" clId="Web-{BF97C15D-6F68-B4B3-F6FF-031D6051F7AB}" dt="2023-08-24T13:18:28.147" v="2"/>
        <pc:sldMasterMkLst>
          <pc:docMk/>
          <pc:sldMasterMk cId="391508935" sldId="2147483675"/>
        </pc:sldMasterMkLst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91508935" sldId="2147483675"/>
            <pc:sldLayoutMk cId="3059466993" sldId="2147483676"/>
          </pc:sldLayoutMkLst>
        </pc:sldLayoutChg>
      </pc:sldMasterChg>
    </pc:docChg>
  </pc:docChgLst>
  <pc:docChgLst>
    <pc:chgData name="Noémie Spiller" userId="S::nspiller@stud.hs-heilbronn.de::e4bebb1e-116a-4f15-b3ae-274db878ded7" providerId="AD" clId="Web-{6F55C8AD-1DD8-30BA-2291-0FCBF0CFF8F1}"/>
    <pc:docChg chg="modSld">
      <pc:chgData name="Noémie Spiller" userId="S::nspiller@stud.hs-heilbronn.de::e4bebb1e-116a-4f15-b3ae-274db878ded7" providerId="AD" clId="Web-{6F55C8AD-1DD8-30BA-2291-0FCBF0CFF8F1}" dt="2023-05-29T13:11:24.633" v="19" actId="20577"/>
      <pc:docMkLst>
        <pc:docMk/>
      </pc:docMkLst>
      <pc:sldChg chg="modSp">
        <pc:chgData name="Noémie Spiller" userId="S::nspiller@stud.hs-heilbronn.de::e4bebb1e-116a-4f15-b3ae-274db878ded7" providerId="AD" clId="Web-{6F55C8AD-1DD8-30BA-2291-0FCBF0CFF8F1}" dt="2023-05-29T13:11:24.633" v="19" actId="20577"/>
        <pc:sldMkLst>
          <pc:docMk/>
          <pc:sldMk cId="883094266" sldId="357"/>
        </pc:sldMkLst>
        <pc:graphicFrameChg chg="mod modGraphic">
          <ac:chgData name="Noémie Spiller" userId="S::nspiller@stud.hs-heilbronn.de::e4bebb1e-116a-4f15-b3ae-274db878ded7" providerId="AD" clId="Web-{6F55C8AD-1DD8-30BA-2291-0FCBF0CFF8F1}" dt="2023-05-29T13:11:24.633" v="19" actId="2057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</pc:docChg>
  </pc:docChgLst>
  <pc:docChgLst>
    <pc:chgData name="Noémie Spiller" userId="e4bebb1e-116a-4f15-b3ae-274db878ded7" providerId="ADAL" clId="{A490C0FA-ABE5-4F7B-BF13-815DBCD4225F}"/>
    <pc:docChg chg="undo redo custSel addSld delSld modSld">
      <pc:chgData name="Noémie Spiller" userId="e4bebb1e-116a-4f15-b3ae-274db878ded7" providerId="ADAL" clId="{A490C0FA-ABE5-4F7B-BF13-815DBCD4225F}" dt="2023-05-30T10:26:34.024" v="813" actId="14100"/>
      <pc:docMkLst>
        <pc:docMk/>
      </pc:docMkLst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1763306305" sldId="356"/>
        </pc:sldMkLst>
      </pc:sldChg>
      <pc:sldChg chg="modSp mod">
        <pc:chgData name="Noémie Spiller" userId="e4bebb1e-116a-4f15-b3ae-274db878ded7" providerId="ADAL" clId="{A490C0FA-ABE5-4F7B-BF13-815DBCD4225F}" dt="2023-05-29T13:12:08.964" v="97" actId="207"/>
        <pc:sldMkLst>
          <pc:docMk/>
          <pc:sldMk cId="883094266" sldId="357"/>
        </pc:sldMkLst>
        <pc:graphicFrameChg chg="modGraphic">
          <ac:chgData name="Noémie Spiller" userId="e4bebb1e-116a-4f15-b3ae-274db878ded7" providerId="ADAL" clId="{A490C0FA-ABE5-4F7B-BF13-815DBCD4225F}" dt="2023-05-29T13:12:08.964" v="97" actId="20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addSp delSp modSp mod modClrScheme chgLayout">
        <pc:chgData name="Noémie Spiller" userId="e4bebb1e-116a-4f15-b3ae-274db878ded7" providerId="ADAL" clId="{A490C0FA-ABE5-4F7B-BF13-815DBCD4225F}" dt="2023-05-30T08:38:28.581" v="186" actId="1076"/>
        <pc:sldMkLst>
          <pc:docMk/>
          <pc:sldMk cId="2541601619" sldId="358"/>
        </pc:sldMkLst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2" creationId="{79E23600-410B-182D-6876-E823C3C16E5D}"/>
          </ac:spMkLst>
        </pc:spChg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3" creationId="{C0381440-CB5B-3C07-BCE2-FA866C9C6001}"/>
          </ac:spMkLst>
        </pc:spChg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4" creationId="{5EC51E62-AF43-2CF9-5945-D5BC3D58F7A8}"/>
          </ac:spMkLst>
        </pc:spChg>
        <pc:spChg chg="del">
          <ac:chgData name="Noémie Spiller" userId="e4bebb1e-116a-4f15-b3ae-274db878ded7" providerId="ADAL" clId="{A490C0FA-ABE5-4F7B-BF13-815DBCD4225F}" dt="2023-05-23T10:13:28.189" v="1" actId="1957"/>
          <ac:spMkLst>
            <pc:docMk/>
            <pc:sldMk cId="2541601619" sldId="358"/>
            <ac:spMk id="5" creationId="{9BFDD5D4-5777-4BF3-C985-0FFB9EF013A0}"/>
          </ac:spMkLst>
        </pc:spChg>
        <pc:spChg chg="add mod">
          <ac:chgData name="Noémie Spiller" userId="e4bebb1e-116a-4f15-b3ae-274db878ded7" providerId="ADAL" clId="{A490C0FA-ABE5-4F7B-BF13-815DBCD4225F}" dt="2023-05-30T08:36:07.425" v="166"/>
          <ac:spMkLst>
            <pc:docMk/>
            <pc:sldMk cId="2541601619" sldId="358"/>
            <ac:spMk id="7" creationId="{3B3BC348-82D1-D410-F208-5DD36CC9DF94}"/>
          </ac:spMkLst>
        </pc:spChg>
        <pc:spChg chg="add del 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11" creationId="{362C74C7-1294-AA65-4E0A-2228542016C8}"/>
          </ac:spMkLst>
        </pc:spChg>
        <pc:spChg chg="add mod">
          <ac:chgData name="Noémie Spiller" userId="e4bebb1e-116a-4f15-b3ae-274db878ded7" providerId="ADAL" clId="{A490C0FA-ABE5-4F7B-BF13-815DBCD4225F}" dt="2023-05-23T11:42:25.815" v="19"/>
          <ac:spMkLst>
            <pc:docMk/>
            <pc:sldMk cId="2541601619" sldId="358"/>
            <ac:spMk id="14" creationId="{CA83DB73-BA7D-E9D6-26CD-69C10894DE44}"/>
          </ac:spMkLst>
        </pc:spChg>
        <pc:spChg chg="add mod">
          <ac:chgData name="Noémie Spiller" userId="e4bebb1e-116a-4f15-b3ae-274db878ded7" providerId="ADAL" clId="{A490C0FA-ABE5-4F7B-BF13-815DBCD4225F}" dt="2023-05-23T11:46:01.763" v="95" actId="20577"/>
          <ac:spMkLst>
            <pc:docMk/>
            <pc:sldMk cId="2541601619" sldId="358"/>
            <ac:spMk id="18" creationId="{CBE04F93-3167-1126-6D7C-9178720F2497}"/>
          </ac:spMkLst>
        </pc:spChg>
        <pc:graphicFrameChg chg="add del mod">
          <ac:chgData name="Noémie Spiller" userId="e4bebb1e-116a-4f15-b3ae-274db878ded7" providerId="ADAL" clId="{A490C0FA-ABE5-4F7B-BF13-815DBCD4225F}" dt="2023-05-23T10:26:10.059" v="8" actId="478"/>
          <ac:graphicFrameMkLst>
            <pc:docMk/>
            <pc:sldMk cId="2541601619" sldId="358"/>
            <ac:graphicFrameMk id="9" creationId="{59CF048C-ADF0-A05F-409A-E2F964909A19}"/>
          </ac:graphicFrameMkLst>
        </pc:graphicFrameChg>
        <pc:graphicFrameChg chg="add del mod">
          <ac:chgData name="Noémie Spiller" userId="e4bebb1e-116a-4f15-b3ae-274db878ded7" providerId="ADAL" clId="{A490C0FA-ABE5-4F7B-BF13-815DBCD4225F}" dt="2023-05-30T08:38:05.658" v="185" actId="478"/>
          <ac:graphicFrameMkLst>
            <pc:docMk/>
            <pc:sldMk cId="2541601619" sldId="358"/>
            <ac:graphicFrameMk id="10" creationId="{9F9D9834-0009-2514-0D37-C7F43C4D2F51}"/>
          </ac:graphicFrameMkLst>
        </pc:graphicFrameChg>
        <pc:picChg chg="add mod">
          <ac:chgData name="Noémie Spiller" userId="e4bebb1e-116a-4f15-b3ae-274db878ded7" providerId="ADAL" clId="{A490C0FA-ABE5-4F7B-BF13-815DBCD4225F}" dt="2023-05-30T08:38:28.581" v="186" actId="1076"/>
          <ac:picMkLst>
            <pc:docMk/>
            <pc:sldMk cId="2541601619" sldId="358"/>
            <ac:picMk id="6" creationId="{B7AFC3B4-F9E0-FED3-3668-1602D439CB1B}"/>
          </ac:picMkLst>
        </pc:picChg>
        <pc:picChg chg="add mod">
          <ac:chgData name="Noémie Spiller" userId="e4bebb1e-116a-4f15-b3ae-274db878ded7" providerId="ADAL" clId="{A490C0FA-ABE5-4F7B-BF13-815DBCD4225F}" dt="2023-05-23T10:26:16.659" v="12" actId="26606"/>
          <ac:picMkLst>
            <pc:docMk/>
            <pc:sldMk cId="2541601619" sldId="358"/>
            <ac:picMk id="13" creationId="{6C2C5D31-B9A4-FCFD-39C4-F8447AEEAA5E}"/>
          </ac:picMkLst>
        </pc:picChg>
      </pc:sldChg>
      <pc:sldChg chg="addSp modSp mod modNotesTx">
        <pc:chgData name="Noémie Spiller" userId="e4bebb1e-116a-4f15-b3ae-274db878ded7" providerId="ADAL" clId="{A490C0FA-ABE5-4F7B-BF13-815DBCD4225F}" dt="2023-05-30T09:16:40.869" v="801" actId="20577"/>
        <pc:sldMkLst>
          <pc:docMk/>
          <pc:sldMk cId="4229679170" sldId="359"/>
        </pc:sldMkLst>
        <pc:spChg chg="mod">
          <ac:chgData name="Noémie Spiller" userId="e4bebb1e-116a-4f15-b3ae-274db878ded7" providerId="ADAL" clId="{A490C0FA-ABE5-4F7B-BF13-815DBCD4225F}" dt="2023-05-30T09:16:40.869" v="801" actId="20577"/>
          <ac:spMkLst>
            <pc:docMk/>
            <pc:sldMk cId="4229679170" sldId="359"/>
            <ac:spMk id="4" creationId="{85814CD9-9D42-2B05-ACC5-0416562798DE}"/>
          </ac:spMkLst>
        </pc:spChg>
        <pc:spChg chg="mod">
          <ac:chgData name="Noémie Spiller" userId="e4bebb1e-116a-4f15-b3ae-274db878ded7" providerId="ADAL" clId="{A490C0FA-ABE5-4F7B-BF13-815DBCD4225F}" dt="2023-05-30T09:14:28.373" v="749" actId="5793"/>
          <ac:spMkLst>
            <pc:docMk/>
            <pc:sldMk cId="4229679170" sldId="359"/>
            <ac:spMk id="5" creationId="{A2967FA9-0661-4748-EBFA-ED131685EFAE}"/>
          </ac:spMkLst>
        </pc:spChg>
        <pc:spChg chg="add mod">
          <ac:chgData name="Noémie Spiller" userId="e4bebb1e-116a-4f15-b3ae-274db878ded7" providerId="ADAL" clId="{A490C0FA-ABE5-4F7B-BF13-815DBCD4225F}" dt="2023-05-30T09:14:53.919" v="753" actId="1076"/>
          <ac:spMkLst>
            <pc:docMk/>
            <pc:sldMk cId="4229679170" sldId="359"/>
            <ac:spMk id="8" creationId="{E0077CA4-3DFA-03E0-426C-14970E51A60D}"/>
          </ac:spMkLst>
        </pc:spChg>
        <pc:spChg chg="add mod">
          <ac:chgData name="Noémie Spiller" userId="e4bebb1e-116a-4f15-b3ae-274db878ded7" providerId="ADAL" clId="{A490C0FA-ABE5-4F7B-BF13-815DBCD4225F}" dt="2023-05-30T09:15:34.103" v="763"/>
          <ac:spMkLst>
            <pc:docMk/>
            <pc:sldMk cId="4229679170" sldId="359"/>
            <ac:spMk id="11" creationId="{E59B3AFE-C916-5A73-8632-B20E2F33F526}"/>
          </ac:spMkLst>
        </pc:spChg>
        <pc:picChg chg="add mod">
          <ac:chgData name="Noémie Spiller" userId="e4bebb1e-116a-4f15-b3ae-274db878ded7" providerId="ADAL" clId="{A490C0FA-ABE5-4F7B-BF13-815DBCD4225F}" dt="2023-05-30T09:14:49.607" v="752" actId="1076"/>
          <ac:picMkLst>
            <pc:docMk/>
            <pc:sldMk cId="4229679170" sldId="359"/>
            <ac:picMk id="7" creationId="{649156F3-8D63-763D-BCDD-1180A2E1EA68}"/>
          </ac:picMkLst>
        </pc:picChg>
        <pc:picChg chg="add mod">
          <ac:chgData name="Noémie Spiller" userId="e4bebb1e-116a-4f15-b3ae-274db878ded7" providerId="ADAL" clId="{A490C0FA-ABE5-4F7B-BF13-815DBCD4225F}" dt="2023-05-30T09:15:04.578" v="756" actId="1076"/>
          <ac:picMkLst>
            <pc:docMk/>
            <pc:sldMk cId="4229679170" sldId="359"/>
            <ac:picMk id="10" creationId="{AC0A9631-CAE2-8AAC-CE29-CB91F1324F9A}"/>
          </ac:picMkLst>
        </pc:picChg>
      </pc:sldChg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2512324309" sldId="360"/>
        </pc:sldMkLst>
      </pc:sldChg>
      <pc:sldChg chg="addSp delSp modSp mod">
        <pc:chgData name="Noémie Spiller" userId="e4bebb1e-116a-4f15-b3ae-274db878ded7" providerId="ADAL" clId="{A490C0FA-ABE5-4F7B-BF13-815DBCD4225F}" dt="2023-05-30T10:26:34.024" v="813" actId="14100"/>
        <pc:sldMkLst>
          <pc:docMk/>
          <pc:sldMk cId="1024414484" sldId="361"/>
        </pc:sldMkLst>
        <pc:spChg chg="del">
          <ac:chgData name="Noémie Spiller" userId="e4bebb1e-116a-4f15-b3ae-274db878ded7" providerId="ADAL" clId="{A490C0FA-ABE5-4F7B-BF13-815DBCD4225F}" dt="2023-05-30T08:41:03.375" v="187"/>
          <ac:spMkLst>
            <pc:docMk/>
            <pc:sldMk cId="1024414484" sldId="361"/>
            <ac:spMk id="5" creationId="{6B555C86-F8D6-2232-7F04-34F1C1E8CCBF}"/>
          </ac:spMkLst>
        </pc:spChg>
        <pc:spChg chg="add mod">
          <ac:chgData name="Noémie Spiller" userId="e4bebb1e-116a-4f15-b3ae-274db878ded7" providerId="ADAL" clId="{A490C0FA-ABE5-4F7B-BF13-815DBCD4225F}" dt="2023-05-30T10:26:34.024" v="813" actId="14100"/>
          <ac:spMkLst>
            <pc:docMk/>
            <pc:sldMk cId="1024414484" sldId="361"/>
            <ac:spMk id="8" creationId="{D6F397D1-9A46-286C-F0A3-6EDE608B74C0}"/>
          </ac:spMkLst>
        </pc:spChg>
        <pc:picChg chg="add mod">
          <ac:chgData name="Noémie Spiller" userId="e4bebb1e-116a-4f15-b3ae-274db878ded7" providerId="ADAL" clId="{A490C0FA-ABE5-4F7B-BF13-815DBCD4225F}" dt="2023-05-30T08:41:06.071" v="189" actId="962"/>
          <ac:picMkLst>
            <pc:docMk/>
            <pc:sldMk cId="1024414484" sldId="361"/>
            <ac:picMk id="7" creationId="{4E2D8364-D235-5213-21EC-C25BE4A5A791}"/>
          </ac:picMkLst>
        </pc:picChg>
      </pc:sldChg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4224074385" sldId="362"/>
        </pc:sldMkLst>
      </pc:sldChg>
      <pc:sldChg chg="modSp add mod">
        <pc:chgData name="Noémie Spiller" userId="e4bebb1e-116a-4f15-b3ae-274db878ded7" providerId="ADAL" clId="{A490C0FA-ABE5-4F7B-BF13-815DBCD4225F}" dt="2023-05-29T13:14:56.512" v="109" actId="20577"/>
        <pc:sldMkLst>
          <pc:docMk/>
          <pc:sldMk cId="1640701986" sldId="363"/>
        </pc:sldMkLst>
        <pc:spChg chg="mod">
          <ac:chgData name="Noémie Spiller" userId="e4bebb1e-116a-4f15-b3ae-274db878ded7" providerId="ADAL" clId="{A490C0FA-ABE5-4F7B-BF13-815DBCD4225F}" dt="2023-05-29T13:14:56.512" v="109" actId="20577"/>
          <ac:spMkLst>
            <pc:docMk/>
            <pc:sldMk cId="1640701986" sldId="363"/>
            <ac:spMk id="3" creationId="{D7651B55-B946-B9EF-7100-2776B63A242A}"/>
          </ac:spMkLst>
        </pc:spChg>
      </pc:sldChg>
      <pc:sldChg chg="modSp add mod">
        <pc:chgData name="Noémie Spiller" userId="e4bebb1e-116a-4f15-b3ae-274db878ded7" providerId="ADAL" clId="{A490C0FA-ABE5-4F7B-BF13-815DBCD4225F}" dt="2023-05-29T13:15:36.747" v="126" actId="113"/>
        <pc:sldMkLst>
          <pc:docMk/>
          <pc:sldMk cId="2121786811" sldId="364"/>
        </pc:sldMkLst>
        <pc:graphicFrameChg chg="mod modGraphic">
          <ac:chgData name="Noémie Spiller" userId="e4bebb1e-116a-4f15-b3ae-274db878ded7" providerId="ADAL" clId="{A490C0FA-ABE5-4F7B-BF13-815DBCD4225F}" dt="2023-05-29T13:15:36.747" v="126" actId="113"/>
          <ac:graphicFrameMkLst>
            <pc:docMk/>
            <pc:sldMk cId="2121786811" sldId="364"/>
            <ac:graphicFrameMk id="6" creationId="{60C765E1-87FE-FA26-5139-36E44A29E800}"/>
          </ac:graphicFrameMkLst>
        </pc:graphicFrameChg>
      </pc:sldChg>
      <pc:sldChg chg="delSp modSp add mod">
        <pc:chgData name="Noémie Spiller" userId="e4bebb1e-116a-4f15-b3ae-274db878ded7" providerId="ADAL" clId="{A490C0FA-ABE5-4F7B-BF13-815DBCD4225F}" dt="2023-05-29T13:17:09.748" v="143" actId="20577"/>
        <pc:sldMkLst>
          <pc:docMk/>
          <pc:sldMk cId="3063743889" sldId="365"/>
        </pc:sldMkLst>
        <pc:spChg chg="mod">
          <ac:chgData name="Noémie Spiller" userId="e4bebb1e-116a-4f15-b3ae-274db878ded7" providerId="ADAL" clId="{A490C0FA-ABE5-4F7B-BF13-815DBCD4225F}" dt="2023-05-29T13:17:04.850" v="139" actId="20577"/>
          <ac:spMkLst>
            <pc:docMk/>
            <pc:sldMk cId="3063743889" sldId="365"/>
            <ac:spMk id="4" creationId="{5EC51E62-AF43-2CF9-5945-D5BC3D58F7A8}"/>
          </ac:spMkLst>
        </pc:spChg>
        <pc:spChg chg="mod">
          <ac:chgData name="Noémie Spiller" userId="e4bebb1e-116a-4f15-b3ae-274db878ded7" providerId="ADAL" clId="{A490C0FA-ABE5-4F7B-BF13-815DBCD4225F}" dt="2023-05-29T13:17:09.748" v="143" actId="20577"/>
          <ac:spMkLst>
            <pc:docMk/>
            <pc:sldMk cId="3063743889" sldId="365"/>
            <ac:spMk id="18" creationId="{CBE04F93-3167-1126-6D7C-9178720F2497}"/>
          </ac:spMkLst>
        </pc:spChg>
        <pc:picChg chg="del">
          <ac:chgData name="Noémie Spiller" userId="e4bebb1e-116a-4f15-b3ae-274db878ded7" providerId="ADAL" clId="{A490C0FA-ABE5-4F7B-BF13-815DBCD4225F}" dt="2023-05-29T13:16:59.041" v="128" actId="478"/>
          <ac:picMkLst>
            <pc:docMk/>
            <pc:sldMk cId="3063743889" sldId="365"/>
            <ac:picMk id="13" creationId="{6C2C5D31-B9A4-FCFD-39C4-F8447AEEAA5E}"/>
          </ac:picMkLst>
        </pc:picChg>
      </pc:sldChg>
      <pc:sldChg chg="modSp add mod">
        <pc:chgData name="Noémie Spiller" userId="e4bebb1e-116a-4f15-b3ae-274db878ded7" providerId="ADAL" clId="{A490C0FA-ABE5-4F7B-BF13-815DBCD4225F}" dt="2023-05-30T09:20:14.674" v="805" actId="20577"/>
        <pc:sldMkLst>
          <pc:docMk/>
          <pc:sldMk cId="1510700727" sldId="366"/>
        </pc:sldMkLst>
        <pc:spChg chg="mod">
          <ac:chgData name="Noémie Spiller" userId="e4bebb1e-116a-4f15-b3ae-274db878ded7" providerId="ADAL" clId="{A490C0FA-ABE5-4F7B-BF13-815DBCD4225F}" dt="2023-05-29T13:17:15.635" v="153" actId="20577"/>
          <ac:spMkLst>
            <pc:docMk/>
            <pc:sldMk cId="1510700727" sldId="366"/>
            <ac:spMk id="4" creationId="{85814CD9-9D42-2B05-ACC5-0416562798DE}"/>
          </ac:spMkLst>
        </pc:spChg>
        <pc:spChg chg="mod">
          <ac:chgData name="Noémie Spiller" userId="e4bebb1e-116a-4f15-b3ae-274db878ded7" providerId="ADAL" clId="{A490C0FA-ABE5-4F7B-BF13-815DBCD4225F}" dt="2023-05-30T09:20:14.674" v="805" actId="20577"/>
          <ac:spMkLst>
            <pc:docMk/>
            <pc:sldMk cId="1510700727" sldId="366"/>
            <ac:spMk id="5" creationId="{A2967FA9-0661-4748-EBFA-ED131685EFA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2200" b="1" dirty="0" err="1"/>
            <a:t>Aritficial</a:t>
          </a:r>
          <a:r>
            <a:rPr lang="de-DE" sz="2200" b="1" dirty="0"/>
            <a:t> </a:t>
          </a:r>
          <a:r>
            <a:rPr lang="de-DE" sz="2200" b="1" dirty="0" err="1"/>
            <a:t>Intelligence</a:t>
          </a:r>
          <a:endParaRPr lang="de-DE" sz="2200" b="1" dirty="0"/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35A9D95E-1B7B-43B5-9DCF-D8B4A76DA3AD}">
      <dgm:prSet phldrT="[Text]" custT="1"/>
      <dgm:spPr/>
      <dgm:t>
        <a:bodyPr/>
        <a:lstStyle/>
        <a:p>
          <a:r>
            <a:rPr lang="de-DE" sz="2200" b="1" dirty="0" err="1"/>
            <a:t>Machine</a:t>
          </a:r>
          <a:r>
            <a:rPr lang="de-DE" sz="2200" b="1"/>
            <a:t> Learning</a:t>
          </a:r>
          <a:endParaRPr lang="de-DE" sz="2200" b="1" dirty="0"/>
        </a:p>
      </dgm:t>
    </dgm:pt>
    <dgm:pt modelId="{36F700DD-55B1-4A2E-883F-CB4C4DF1BBA3}" type="parTrans" cxnId="{F4E0763F-6F13-4E2A-9274-2EDE86A6EE74}">
      <dgm:prSet/>
      <dgm:spPr/>
      <dgm:t>
        <a:bodyPr/>
        <a:lstStyle/>
        <a:p>
          <a:endParaRPr lang="de-DE"/>
        </a:p>
      </dgm:t>
    </dgm:pt>
    <dgm:pt modelId="{B5E0748B-0368-49E3-8D08-2B3850C7668E}" type="sibTrans" cxnId="{F4E0763F-6F13-4E2A-9274-2EDE86A6EE74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2" custScaleX="121054"/>
      <dgm:spPr/>
    </dgm:pt>
    <dgm:pt modelId="{6042707A-B21A-4EE5-AA27-66B99C19021C}" type="pres">
      <dgm:prSet presAssocID="{A6D2C8E5-28B0-4BF3-9FFD-50C9B7AD8C18}" presName="c1text" presStyleLbl="node1" presStyleIdx="0" presStyleCnt="2">
        <dgm:presLayoutVars>
          <dgm:bulletEnabled val="1"/>
        </dgm:presLayoutVars>
      </dgm:prSet>
      <dgm:spPr/>
    </dgm:pt>
    <dgm:pt modelId="{1341B15F-3D54-421A-BF1A-69485D9FA1D1}" type="pres">
      <dgm:prSet presAssocID="{A6D2C8E5-28B0-4BF3-9FFD-50C9B7AD8C18}" presName="comp2" presStyleCnt="0"/>
      <dgm:spPr/>
    </dgm:pt>
    <dgm:pt modelId="{48DA1639-68D7-447A-8727-495CAD8156C0}" type="pres">
      <dgm:prSet presAssocID="{A6D2C8E5-28B0-4BF3-9FFD-50C9B7AD8C18}" presName="circle2" presStyleLbl="node1" presStyleIdx="1" presStyleCnt="2" custScaleX="123502" custLinFactNeighborX="36" custLinFactNeighborY="-2029"/>
      <dgm:spPr/>
    </dgm:pt>
    <dgm:pt modelId="{DEC48A61-7BAA-4CC5-A5EF-5439601FF22B}" type="pres">
      <dgm:prSet presAssocID="{A6D2C8E5-28B0-4BF3-9FFD-50C9B7AD8C18}" presName="c2text" presStyleLbl="node1" presStyleIdx="1" presStyleCnt="2">
        <dgm:presLayoutVars>
          <dgm:bulletEnabled val="1"/>
        </dgm:presLayoutVars>
      </dgm:prSet>
      <dgm:spPr/>
    </dgm:pt>
  </dgm:ptLst>
  <dgm:cxnLst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F4E0763F-6F13-4E2A-9274-2EDE86A6EE74}" srcId="{A6D2C8E5-28B0-4BF3-9FFD-50C9B7AD8C18}" destId="{35A9D95E-1B7B-43B5-9DCF-D8B4A76DA3AD}" srcOrd="1" destOrd="0" parTransId="{36F700DD-55B1-4A2E-883F-CB4C4DF1BBA3}" sibTransId="{B5E0748B-0368-49E3-8D08-2B3850C7668E}"/>
    <dgm:cxn modelId="{9EA0936E-5B6C-43AA-92AE-2A72AC95AC62}" type="presOf" srcId="{35A9D95E-1B7B-43B5-9DCF-D8B4A76DA3AD}" destId="{DEC48A61-7BAA-4CC5-A5EF-5439601FF22B}" srcOrd="1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2268BEA5-D5A0-4129-9CF2-39ED9E922CF3}" type="presOf" srcId="{35A9D95E-1B7B-43B5-9DCF-D8B4A76DA3AD}" destId="{48DA1639-68D7-447A-8727-495CAD8156C0}" srcOrd="0" destOrd="0" presId="urn:microsoft.com/office/officeart/2005/8/layout/venn2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0297DBEF-E80E-4C3F-9747-76FE2A2F1474}" type="presParOf" srcId="{61006E37-3390-4E8E-BCAE-705E7F05F74C}" destId="{1341B15F-3D54-421A-BF1A-69485D9FA1D1}" srcOrd="1" destOrd="0" presId="urn:microsoft.com/office/officeart/2005/8/layout/venn2"/>
    <dgm:cxn modelId="{CD6E65C5-03ED-41DD-A788-E6327F5D3CE5}" type="presParOf" srcId="{1341B15F-3D54-421A-BF1A-69485D9FA1D1}" destId="{48DA1639-68D7-447A-8727-495CAD8156C0}" srcOrd="0" destOrd="0" presId="urn:microsoft.com/office/officeart/2005/8/layout/venn2"/>
    <dgm:cxn modelId="{A8DE0235-D2FD-4419-A64A-17AA188323D4}" type="presParOf" srcId="{1341B15F-3D54-421A-BF1A-69485D9FA1D1}" destId="{DEC48A61-7BAA-4CC5-A5EF-5439601FF22B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1800" b="1" dirty="0" err="1"/>
            <a:t>Aritficial</a:t>
          </a:r>
          <a:r>
            <a:rPr lang="de-DE" sz="1800" b="1" dirty="0"/>
            <a:t> </a:t>
          </a:r>
          <a:r>
            <a:rPr lang="de-DE" sz="1800" b="1" dirty="0" err="1"/>
            <a:t>Intelligence</a:t>
          </a:r>
          <a:endParaRPr lang="de-DE" sz="1800" b="1" dirty="0"/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35A9D95E-1B7B-43B5-9DCF-D8B4A76DA3AD}">
      <dgm:prSet phldrT="[Text]" custT="1"/>
      <dgm:spPr/>
      <dgm:t>
        <a:bodyPr/>
        <a:lstStyle/>
        <a:p>
          <a:r>
            <a:rPr lang="de-DE" sz="1800" b="1" dirty="0" err="1"/>
            <a:t>Machine</a:t>
          </a:r>
          <a:r>
            <a:rPr lang="de-DE" sz="1800" b="1" dirty="0"/>
            <a:t> Learning</a:t>
          </a:r>
        </a:p>
      </dgm:t>
    </dgm:pt>
    <dgm:pt modelId="{36F700DD-55B1-4A2E-883F-CB4C4DF1BBA3}" type="parTrans" cxnId="{F4E0763F-6F13-4E2A-9274-2EDE86A6EE74}">
      <dgm:prSet/>
      <dgm:spPr/>
      <dgm:t>
        <a:bodyPr/>
        <a:lstStyle/>
        <a:p>
          <a:endParaRPr lang="de-DE"/>
        </a:p>
      </dgm:t>
    </dgm:pt>
    <dgm:pt modelId="{B5E0748B-0368-49E3-8D08-2B3850C7668E}" type="sibTrans" cxnId="{F4E0763F-6F13-4E2A-9274-2EDE86A6EE74}">
      <dgm:prSet/>
      <dgm:spPr/>
      <dgm:t>
        <a:bodyPr/>
        <a:lstStyle/>
        <a:p>
          <a:endParaRPr lang="de-DE"/>
        </a:p>
      </dgm:t>
    </dgm:pt>
    <dgm:pt modelId="{182CAD4B-34CA-44D1-B12C-60F42EAB278C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de-DE" sz="1800" b="1" dirty="0"/>
            <a:t>Deep Learning</a:t>
          </a:r>
        </a:p>
      </dgm:t>
    </dgm:pt>
    <dgm:pt modelId="{E10C78E2-1628-4793-A185-6A394E67D9F8}" type="parTrans" cxnId="{0484BF7C-9F3D-4AD5-B49F-2306FFFE07BA}">
      <dgm:prSet/>
      <dgm:spPr/>
      <dgm:t>
        <a:bodyPr/>
        <a:lstStyle/>
        <a:p>
          <a:endParaRPr lang="de-DE"/>
        </a:p>
      </dgm:t>
    </dgm:pt>
    <dgm:pt modelId="{439494AD-00C9-4C00-AE9E-4C168BDC15A0}" type="sibTrans" cxnId="{0484BF7C-9F3D-4AD5-B49F-2306FFFE07BA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3" custScaleX="121054"/>
      <dgm:spPr/>
    </dgm:pt>
    <dgm:pt modelId="{6042707A-B21A-4EE5-AA27-66B99C19021C}" type="pres">
      <dgm:prSet presAssocID="{A6D2C8E5-28B0-4BF3-9FFD-50C9B7AD8C18}" presName="c1text" presStyleLbl="node1" presStyleIdx="0" presStyleCnt="3">
        <dgm:presLayoutVars>
          <dgm:bulletEnabled val="1"/>
        </dgm:presLayoutVars>
      </dgm:prSet>
      <dgm:spPr/>
    </dgm:pt>
    <dgm:pt modelId="{1341B15F-3D54-421A-BF1A-69485D9FA1D1}" type="pres">
      <dgm:prSet presAssocID="{A6D2C8E5-28B0-4BF3-9FFD-50C9B7AD8C18}" presName="comp2" presStyleCnt="0"/>
      <dgm:spPr/>
    </dgm:pt>
    <dgm:pt modelId="{48DA1639-68D7-447A-8727-495CAD8156C0}" type="pres">
      <dgm:prSet presAssocID="{A6D2C8E5-28B0-4BF3-9FFD-50C9B7AD8C18}" presName="circle2" presStyleLbl="node1" presStyleIdx="1" presStyleCnt="3" custScaleX="123502" custLinFactNeighborX="36" custLinFactNeighborY="-2029"/>
      <dgm:spPr/>
    </dgm:pt>
    <dgm:pt modelId="{DEC48A61-7BAA-4CC5-A5EF-5439601FF22B}" type="pres">
      <dgm:prSet presAssocID="{A6D2C8E5-28B0-4BF3-9FFD-50C9B7AD8C18}" presName="c2text" presStyleLbl="node1" presStyleIdx="1" presStyleCnt="3">
        <dgm:presLayoutVars>
          <dgm:bulletEnabled val="1"/>
        </dgm:presLayoutVars>
      </dgm:prSet>
      <dgm:spPr/>
    </dgm:pt>
    <dgm:pt modelId="{B841C85A-F7BC-4D2F-8B62-ACB80A154F73}" type="pres">
      <dgm:prSet presAssocID="{A6D2C8E5-28B0-4BF3-9FFD-50C9B7AD8C18}" presName="comp3" presStyleCnt="0"/>
      <dgm:spPr/>
    </dgm:pt>
    <dgm:pt modelId="{3E9285FE-D9ED-4B46-96FD-B11DB21CCA92}" type="pres">
      <dgm:prSet presAssocID="{A6D2C8E5-28B0-4BF3-9FFD-50C9B7AD8C18}" presName="circle3" presStyleLbl="node1" presStyleIdx="2" presStyleCnt="3" custLinFactNeighborX="0" custLinFactNeighborY="-7405"/>
      <dgm:spPr/>
    </dgm:pt>
    <dgm:pt modelId="{00E004ED-C816-44C0-B4F7-652E6EA4CA21}" type="pres">
      <dgm:prSet presAssocID="{A6D2C8E5-28B0-4BF3-9FFD-50C9B7AD8C18}" presName="c3text" presStyleLbl="node1" presStyleIdx="2" presStyleCnt="3">
        <dgm:presLayoutVars>
          <dgm:bulletEnabled val="1"/>
        </dgm:presLayoutVars>
      </dgm:prSet>
      <dgm:spPr/>
    </dgm:pt>
  </dgm:ptLst>
  <dgm:cxnLst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DC154C29-6611-4852-8150-4F0959DF670C}" type="presOf" srcId="{182CAD4B-34CA-44D1-B12C-60F42EAB278C}" destId="{00E004ED-C816-44C0-B4F7-652E6EA4CA21}" srcOrd="1" destOrd="0" presId="urn:microsoft.com/office/officeart/2005/8/layout/venn2"/>
    <dgm:cxn modelId="{F4E0763F-6F13-4E2A-9274-2EDE86A6EE74}" srcId="{A6D2C8E5-28B0-4BF3-9FFD-50C9B7AD8C18}" destId="{35A9D95E-1B7B-43B5-9DCF-D8B4A76DA3AD}" srcOrd="1" destOrd="0" parTransId="{36F700DD-55B1-4A2E-883F-CB4C4DF1BBA3}" sibTransId="{B5E0748B-0368-49E3-8D08-2B3850C7668E}"/>
    <dgm:cxn modelId="{9EA0936E-5B6C-43AA-92AE-2A72AC95AC62}" type="presOf" srcId="{35A9D95E-1B7B-43B5-9DCF-D8B4A76DA3AD}" destId="{DEC48A61-7BAA-4CC5-A5EF-5439601FF22B}" srcOrd="1" destOrd="0" presId="urn:microsoft.com/office/officeart/2005/8/layout/venn2"/>
    <dgm:cxn modelId="{0484BF7C-9F3D-4AD5-B49F-2306FFFE07BA}" srcId="{A6D2C8E5-28B0-4BF3-9FFD-50C9B7AD8C18}" destId="{182CAD4B-34CA-44D1-B12C-60F42EAB278C}" srcOrd="2" destOrd="0" parTransId="{E10C78E2-1628-4793-A185-6A394E67D9F8}" sibTransId="{439494AD-00C9-4C00-AE9E-4C168BDC15A0}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3B93A9A4-5A8F-4668-AE3E-86945B5C0C75}" type="presOf" srcId="{182CAD4B-34CA-44D1-B12C-60F42EAB278C}" destId="{3E9285FE-D9ED-4B46-96FD-B11DB21CCA92}" srcOrd="0" destOrd="0" presId="urn:microsoft.com/office/officeart/2005/8/layout/venn2"/>
    <dgm:cxn modelId="{2268BEA5-D5A0-4129-9CF2-39ED9E922CF3}" type="presOf" srcId="{35A9D95E-1B7B-43B5-9DCF-D8B4A76DA3AD}" destId="{48DA1639-68D7-447A-8727-495CAD8156C0}" srcOrd="0" destOrd="0" presId="urn:microsoft.com/office/officeart/2005/8/layout/venn2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0297DBEF-E80E-4C3F-9747-76FE2A2F1474}" type="presParOf" srcId="{61006E37-3390-4E8E-BCAE-705E7F05F74C}" destId="{1341B15F-3D54-421A-BF1A-69485D9FA1D1}" srcOrd="1" destOrd="0" presId="urn:microsoft.com/office/officeart/2005/8/layout/venn2"/>
    <dgm:cxn modelId="{CD6E65C5-03ED-41DD-A788-E6327F5D3CE5}" type="presParOf" srcId="{1341B15F-3D54-421A-BF1A-69485D9FA1D1}" destId="{48DA1639-68D7-447A-8727-495CAD8156C0}" srcOrd="0" destOrd="0" presId="urn:microsoft.com/office/officeart/2005/8/layout/venn2"/>
    <dgm:cxn modelId="{A8DE0235-D2FD-4419-A64A-17AA188323D4}" type="presParOf" srcId="{1341B15F-3D54-421A-BF1A-69485D9FA1D1}" destId="{DEC48A61-7BAA-4CC5-A5EF-5439601FF22B}" srcOrd="1" destOrd="0" presId="urn:microsoft.com/office/officeart/2005/8/layout/venn2"/>
    <dgm:cxn modelId="{0F9D584F-D11D-4C19-B097-F9D4B7320F0D}" type="presParOf" srcId="{61006E37-3390-4E8E-BCAE-705E7F05F74C}" destId="{B841C85A-F7BC-4D2F-8B62-ACB80A154F73}" srcOrd="2" destOrd="0" presId="urn:microsoft.com/office/officeart/2005/8/layout/venn2"/>
    <dgm:cxn modelId="{4C5D8175-F303-4A0A-A51C-1CBA423237D4}" type="presParOf" srcId="{B841C85A-F7BC-4D2F-8B62-ACB80A154F73}" destId="{3E9285FE-D9ED-4B46-96FD-B11DB21CCA92}" srcOrd="0" destOrd="0" presId="urn:microsoft.com/office/officeart/2005/8/layout/venn2"/>
    <dgm:cxn modelId="{CC002851-A58F-40BF-A779-AC9FC530088E}" type="presParOf" srcId="{B841C85A-F7BC-4D2F-8B62-ACB80A154F73}" destId="{00E004ED-C816-44C0-B4F7-652E6EA4CA2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1800" b="1" dirty="0" err="1"/>
            <a:t>Aritficial</a:t>
          </a:r>
          <a:r>
            <a:rPr lang="de-DE" sz="1800" b="1" dirty="0"/>
            <a:t> </a:t>
          </a:r>
          <a:r>
            <a:rPr lang="de-DE" sz="1800" b="1" dirty="0" err="1"/>
            <a:t>Intelligence</a:t>
          </a:r>
          <a:endParaRPr lang="de-DE" sz="1800" b="1" dirty="0"/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35A9D95E-1B7B-43B5-9DCF-D8B4A76DA3AD}">
      <dgm:prSet phldrT="[Text]" custT="1"/>
      <dgm:spPr/>
      <dgm:t>
        <a:bodyPr/>
        <a:lstStyle/>
        <a:p>
          <a:r>
            <a:rPr lang="de-DE" sz="1800" b="1" dirty="0" err="1"/>
            <a:t>Machine</a:t>
          </a:r>
          <a:r>
            <a:rPr lang="de-DE" sz="1800" b="1" dirty="0"/>
            <a:t> Learning</a:t>
          </a:r>
        </a:p>
      </dgm:t>
    </dgm:pt>
    <dgm:pt modelId="{36F700DD-55B1-4A2E-883F-CB4C4DF1BBA3}" type="parTrans" cxnId="{F4E0763F-6F13-4E2A-9274-2EDE86A6EE74}">
      <dgm:prSet/>
      <dgm:spPr/>
      <dgm:t>
        <a:bodyPr/>
        <a:lstStyle/>
        <a:p>
          <a:endParaRPr lang="de-DE"/>
        </a:p>
      </dgm:t>
    </dgm:pt>
    <dgm:pt modelId="{B5E0748B-0368-49E3-8D08-2B3850C7668E}" type="sibTrans" cxnId="{F4E0763F-6F13-4E2A-9274-2EDE86A6EE74}">
      <dgm:prSet/>
      <dgm:spPr/>
      <dgm:t>
        <a:bodyPr/>
        <a:lstStyle/>
        <a:p>
          <a:endParaRPr lang="de-DE"/>
        </a:p>
      </dgm:t>
    </dgm:pt>
    <dgm:pt modelId="{182CAD4B-34CA-44D1-B12C-60F42EAB278C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de-DE" sz="1800" b="1" dirty="0"/>
            <a:t>Deep Learning</a:t>
          </a:r>
        </a:p>
      </dgm:t>
    </dgm:pt>
    <dgm:pt modelId="{E10C78E2-1628-4793-A185-6A394E67D9F8}" type="parTrans" cxnId="{0484BF7C-9F3D-4AD5-B49F-2306FFFE07BA}">
      <dgm:prSet/>
      <dgm:spPr/>
      <dgm:t>
        <a:bodyPr/>
        <a:lstStyle/>
        <a:p>
          <a:endParaRPr lang="de-DE"/>
        </a:p>
      </dgm:t>
    </dgm:pt>
    <dgm:pt modelId="{439494AD-00C9-4C00-AE9E-4C168BDC15A0}" type="sibTrans" cxnId="{0484BF7C-9F3D-4AD5-B49F-2306FFFE07BA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3" custScaleX="121054"/>
      <dgm:spPr/>
    </dgm:pt>
    <dgm:pt modelId="{6042707A-B21A-4EE5-AA27-66B99C19021C}" type="pres">
      <dgm:prSet presAssocID="{A6D2C8E5-28B0-4BF3-9FFD-50C9B7AD8C18}" presName="c1text" presStyleLbl="node1" presStyleIdx="0" presStyleCnt="3">
        <dgm:presLayoutVars>
          <dgm:bulletEnabled val="1"/>
        </dgm:presLayoutVars>
      </dgm:prSet>
      <dgm:spPr/>
    </dgm:pt>
    <dgm:pt modelId="{1341B15F-3D54-421A-BF1A-69485D9FA1D1}" type="pres">
      <dgm:prSet presAssocID="{A6D2C8E5-28B0-4BF3-9FFD-50C9B7AD8C18}" presName="comp2" presStyleCnt="0"/>
      <dgm:spPr/>
    </dgm:pt>
    <dgm:pt modelId="{48DA1639-68D7-447A-8727-495CAD8156C0}" type="pres">
      <dgm:prSet presAssocID="{A6D2C8E5-28B0-4BF3-9FFD-50C9B7AD8C18}" presName="circle2" presStyleLbl="node1" presStyleIdx="1" presStyleCnt="3" custScaleX="123502" custLinFactNeighborX="36" custLinFactNeighborY="-2029"/>
      <dgm:spPr/>
    </dgm:pt>
    <dgm:pt modelId="{DEC48A61-7BAA-4CC5-A5EF-5439601FF22B}" type="pres">
      <dgm:prSet presAssocID="{A6D2C8E5-28B0-4BF3-9FFD-50C9B7AD8C18}" presName="c2text" presStyleLbl="node1" presStyleIdx="1" presStyleCnt="3">
        <dgm:presLayoutVars>
          <dgm:bulletEnabled val="1"/>
        </dgm:presLayoutVars>
      </dgm:prSet>
      <dgm:spPr/>
    </dgm:pt>
    <dgm:pt modelId="{B841C85A-F7BC-4D2F-8B62-ACB80A154F73}" type="pres">
      <dgm:prSet presAssocID="{A6D2C8E5-28B0-4BF3-9FFD-50C9B7AD8C18}" presName="comp3" presStyleCnt="0"/>
      <dgm:spPr/>
    </dgm:pt>
    <dgm:pt modelId="{3E9285FE-D9ED-4B46-96FD-B11DB21CCA92}" type="pres">
      <dgm:prSet presAssocID="{A6D2C8E5-28B0-4BF3-9FFD-50C9B7AD8C18}" presName="circle3" presStyleLbl="node1" presStyleIdx="2" presStyleCnt="3" custLinFactNeighborX="0" custLinFactNeighborY="-7405"/>
      <dgm:spPr/>
    </dgm:pt>
    <dgm:pt modelId="{00E004ED-C816-44C0-B4F7-652E6EA4CA21}" type="pres">
      <dgm:prSet presAssocID="{A6D2C8E5-28B0-4BF3-9FFD-50C9B7AD8C18}" presName="c3text" presStyleLbl="node1" presStyleIdx="2" presStyleCnt="3">
        <dgm:presLayoutVars>
          <dgm:bulletEnabled val="1"/>
        </dgm:presLayoutVars>
      </dgm:prSet>
      <dgm:spPr/>
    </dgm:pt>
  </dgm:ptLst>
  <dgm:cxnLst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DC154C29-6611-4852-8150-4F0959DF670C}" type="presOf" srcId="{182CAD4B-34CA-44D1-B12C-60F42EAB278C}" destId="{00E004ED-C816-44C0-B4F7-652E6EA4CA21}" srcOrd="1" destOrd="0" presId="urn:microsoft.com/office/officeart/2005/8/layout/venn2"/>
    <dgm:cxn modelId="{F4E0763F-6F13-4E2A-9274-2EDE86A6EE74}" srcId="{A6D2C8E5-28B0-4BF3-9FFD-50C9B7AD8C18}" destId="{35A9D95E-1B7B-43B5-9DCF-D8B4A76DA3AD}" srcOrd="1" destOrd="0" parTransId="{36F700DD-55B1-4A2E-883F-CB4C4DF1BBA3}" sibTransId="{B5E0748B-0368-49E3-8D08-2B3850C7668E}"/>
    <dgm:cxn modelId="{9EA0936E-5B6C-43AA-92AE-2A72AC95AC62}" type="presOf" srcId="{35A9D95E-1B7B-43B5-9DCF-D8B4A76DA3AD}" destId="{DEC48A61-7BAA-4CC5-A5EF-5439601FF22B}" srcOrd="1" destOrd="0" presId="urn:microsoft.com/office/officeart/2005/8/layout/venn2"/>
    <dgm:cxn modelId="{0484BF7C-9F3D-4AD5-B49F-2306FFFE07BA}" srcId="{A6D2C8E5-28B0-4BF3-9FFD-50C9B7AD8C18}" destId="{182CAD4B-34CA-44D1-B12C-60F42EAB278C}" srcOrd="2" destOrd="0" parTransId="{E10C78E2-1628-4793-A185-6A394E67D9F8}" sibTransId="{439494AD-00C9-4C00-AE9E-4C168BDC15A0}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3B93A9A4-5A8F-4668-AE3E-86945B5C0C75}" type="presOf" srcId="{182CAD4B-34CA-44D1-B12C-60F42EAB278C}" destId="{3E9285FE-D9ED-4B46-96FD-B11DB21CCA92}" srcOrd="0" destOrd="0" presId="urn:microsoft.com/office/officeart/2005/8/layout/venn2"/>
    <dgm:cxn modelId="{2268BEA5-D5A0-4129-9CF2-39ED9E922CF3}" type="presOf" srcId="{35A9D95E-1B7B-43B5-9DCF-D8B4A76DA3AD}" destId="{48DA1639-68D7-447A-8727-495CAD8156C0}" srcOrd="0" destOrd="0" presId="urn:microsoft.com/office/officeart/2005/8/layout/venn2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0297DBEF-E80E-4C3F-9747-76FE2A2F1474}" type="presParOf" srcId="{61006E37-3390-4E8E-BCAE-705E7F05F74C}" destId="{1341B15F-3D54-421A-BF1A-69485D9FA1D1}" srcOrd="1" destOrd="0" presId="urn:microsoft.com/office/officeart/2005/8/layout/venn2"/>
    <dgm:cxn modelId="{CD6E65C5-03ED-41DD-A788-E6327F5D3CE5}" type="presParOf" srcId="{1341B15F-3D54-421A-BF1A-69485D9FA1D1}" destId="{48DA1639-68D7-447A-8727-495CAD8156C0}" srcOrd="0" destOrd="0" presId="urn:microsoft.com/office/officeart/2005/8/layout/venn2"/>
    <dgm:cxn modelId="{A8DE0235-D2FD-4419-A64A-17AA188323D4}" type="presParOf" srcId="{1341B15F-3D54-421A-BF1A-69485D9FA1D1}" destId="{DEC48A61-7BAA-4CC5-A5EF-5439601FF22B}" srcOrd="1" destOrd="0" presId="urn:microsoft.com/office/officeart/2005/8/layout/venn2"/>
    <dgm:cxn modelId="{0F9D584F-D11D-4C19-B097-F9D4B7320F0D}" type="presParOf" srcId="{61006E37-3390-4E8E-BCAE-705E7F05F74C}" destId="{B841C85A-F7BC-4D2F-8B62-ACB80A154F73}" srcOrd="2" destOrd="0" presId="urn:microsoft.com/office/officeart/2005/8/layout/venn2"/>
    <dgm:cxn modelId="{4C5D8175-F303-4A0A-A51C-1CBA423237D4}" type="presParOf" srcId="{B841C85A-F7BC-4D2F-8B62-ACB80A154F73}" destId="{3E9285FE-D9ED-4B46-96FD-B11DB21CCA92}" srcOrd="0" destOrd="0" presId="urn:microsoft.com/office/officeart/2005/8/layout/venn2"/>
    <dgm:cxn modelId="{CC002851-A58F-40BF-A779-AC9FC530088E}" type="presParOf" srcId="{B841C85A-F7BC-4D2F-8B62-ACB80A154F73}" destId="{00E004ED-C816-44C0-B4F7-652E6EA4CA2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1" err="1"/>
            <a:t>Klassifizierung</a:t>
          </a:r>
          <a:endParaRPr lang="en-US" b="1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  <a:latin typeface="Arial"/>
            </a:rPr>
            <a:t>???</a:t>
          </a:r>
          <a:endParaRPr lang="en-US">
            <a:solidFill>
              <a:schemeClr val="bg2"/>
            </a:solidFill>
          </a:endParaRP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0" err="1"/>
            <a:t>Klassifizierung</a:t>
          </a:r>
          <a:endParaRPr lang="en-US" b="0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Regression</a:t>
          </a: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0" err="1"/>
            <a:t>Klassifizierung</a:t>
          </a:r>
          <a:endParaRPr lang="en-US" b="0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Regression</a:t>
          </a: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 dirty="0" err="1"/>
            <a:t>Aritficial</a:t>
          </a:r>
          <a:r>
            <a:rPr lang="de-DE" sz="2200" b="1" kern="1200" dirty="0"/>
            <a:t> </a:t>
          </a:r>
          <a:r>
            <a:rPr lang="de-DE" sz="2200" b="1" kern="1200" dirty="0" err="1"/>
            <a:t>Intelligence</a:t>
          </a:r>
          <a:endParaRPr lang="de-DE" sz="2200" b="1" kern="1200" dirty="0"/>
        </a:p>
      </dsp:txBody>
      <dsp:txXfrm>
        <a:off x="1675976" y="275867"/>
        <a:ext cx="2337642" cy="625300"/>
      </dsp:txXfrm>
    </dsp:sp>
    <dsp:sp modelId="{48DA1639-68D7-447A-8727-495CAD8156C0}">
      <dsp:nvSpPr>
        <dsp:cNvPr id="0" name=""/>
        <dsp:cNvSpPr/>
      </dsp:nvSpPr>
      <dsp:spPr>
        <a:xfrm>
          <a:off x="1142279" y="863585"/>
          <a:ext cx="3407022" cy="27586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 dirty="0" err="1"/>
            <a:t>Machine</a:t>
          </a:r>
          <a:r>
            <a:rPr lang="de-DE" sz="2200" b="1" kern="1200"/>
            <a:t> Learning</a:t>
          </a:r>
          <a:endParaRPr lang="de-DE" sz="2200" b="1" kern="1200" dirty="0"/>
        </a:p>
      </dsp:txBody>
      <dsp:txXfrm>
        <a:off x="1641226" y="1553255"/>
        <a:ext cx="2409128" cy="1379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/>
            <a:t>Aritficial</a:t>
          </a:r>
          <a:r>
            <a:rPr lang="de-DE" sz="1800" b="1" kern="1200" dirty="0"/>
            <a:t> </a:t>
          </a:r>
          <a:r>
            <a:rPr lang="de-DE" sz="1800" b="1" kern="1200" dirty="0" err="1"/>
            <a:t>Intelligence</a:t>
          </a:r>
          <a:endParaRPr lang="de-DE" sz="1800" b="1" kern="1200" dirty="0"/>
        </a:p>
      </dsp:txBody>
      <dsp:txXfrm>
        <a:off x="2066696" y="183911"/>
        <a:ext cx="1556202" cy="551735"/>
      </dsp:txXfrm>
    </dsp:sp>
    <dsp:sp modelId="{48DA1639-68D7-447A-8727-495CAD8156C0}">
      <dsp:nvSpPr>
        <dsp:cNvPr id="0" name=""/>
        <dsp:cNvSpPr/>
      </dsp:nvSpPr>
      <dsp:spPr>
        <a:xfrm>
          <a:off x="1142279" y="863585"/>
          <a:ext cx="3407022" cy="27586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/>
            <a:t>Machine</a:t>
          </a:r>
          <a:r>
            <a:rPr lang="de-DE" sz="1800" b="1" kern="1200" dirty="0"/>
            <a:t> Learning</a:t>
          </a:r>
        </a:p>
      </dsp:txBody>
      <dsp:txXfrm>
        <a:off x="2051954" y="1036003"/>
        <a:ext cx="1587672" cy="517252"/>
      </dsp:txXfrm>
    </dsp:sp>
    <dsp:sp modelId="{3E9285FE-D9ED-4B46-96FD-B11DB21CCA92}">
      <dsp:nvSpPr>
        <dsp:cNvPr id="0" name=""/>
        <dsp:cNvSpPr/>
      </dsp:nvSpPr>
      <dsp:spPr>
        <a:xfrm>
          <a:off x="1925238" y="1702931"/>
          <a:ext cx="1839118" cy="1839118"/>
        </a:xfrm>
        <a:prstGeom prst="ellipse">
          <a:avLst/>
        </a:prstGeom>
        <a:solidFill>
          <a:schemeClr val="accent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/>
            <a:t>Deep Learning</a:t>
          </a:r>
        </a:p>
      </dsp:txBody>
      <dsp:txXfrm>
        <a:off x="2194570" y="2162711"/>
        <a:ext cx="1300453" cy="919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/>
            <a:t>Aritficial</a:t>
          </a:r>
          <a:r>
            <a:rPr lang="de-DE" sz="1800" b="1" kern="1200" dirty="0"/>
            <a:t> </a:t>
          </a:r>
          <a:r>
            <a:rPr lang="de-DE" sz="1800" b="1" kern="1200" dirty="0" err="1"/>
            <a:t>Intelligence</a:t>
          </a:r>
          <a:endParaRPr lang="de-DE" sz="1800" b="1" kern="1200" dirty="0"/>
        </a:p>
      </dsp:txBody>
      <dsp:txXfrm>
        <a:off x="2066696" y="183911"/>
        <a:ext cx="1556202" cy="551735"/>
      </dsp:txXfrm>
    </dsp:sp>
    <dsp:sp modelId="{48DA1639-68D7-447A-8727-495CAD8156C0}">
      <dsp:nvSpPr>
        <dsp:cNvPr id="0" name=""/>
        <dsp:cNvSpPr/>
      </dsp:nvSpPr>
      <dsp:spPr>
        <a:xfrm>
          <a:off x="1142279" y="863585"/>
          <a:ext cx="3407022" cy="27586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/>
            <a:t>Machine</a:t>
          </a:r>
          <a:r>
            <a:rPr lang="de-DE" sz="1800" b="1" kern="1200" dirty="0"/>
            <a:t> Learning</a:t>
          </a:r>
        </a:p>
      </dsp:txBody>
      <dsp:txXfrm>
        <a:off x="2051954" y="1036003"/>
        <a:ext cx="1587672" cy="517252"/>
      </dsp:txXfrm>
    </dsp:sp>
    <dsp:sp modelId="{3E9285FE-D9ED-4B46-96FD-B11DB21CCA92}">
      <dsp:nvSpPr>
        <dsp:cNvPr id="0" name=""/>
        <dsp:cNvSpPr/>
      </dsp:nvSpPr>
      <dsp:spPr>
        <a:xfrm>
          <a:off x="1925238" y="1702931"/>
          <a:ext cx="1839118" cy="1839118"/>
        </a:xfrm>
        <a:prstGeom prst="ellipse">
          <a:avLst/>
        </a:prstGeom>
        <a:solidFill>
          <a:schemeClr val="accent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/>
            <a:t>Deep Learning</a:t>
          </a:r>
        </a:p>
      </dsp:txBody>
      <dsp:txXfrm>
        <a:off x="2194570" y="2162711"/>
        <a:ext cx="1300453" cy="9195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err="1"/>
            <a:t>Klassifizierung</a:t>
          </a:r>
          <a:endParaRPr lang="en-US" sz="1700" b="1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  <a:latin typeface="Arial"/>
            </a:rPr>
            <a:t>???</a:t>
          </a:r>
          <a:endParaRPr lang="en-US" sz="1700" kern="1200">
            <a:solidFill>
              <a:schemeClr val="bg2"/>
            </a:solidFill>
          </a:endParaRP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Neuronale</a:t>
          </a:r>
          <a:r>
            <a:rPr lang="en-US" sz="1700" kern="1200"/>
            <a:t> </a:t>
          </a:r>
          <a:r>
            <a:rPr lang="en-US" sz="1700" kern="1200" err="1"/>
            <a:t>Netze</a:t>
          </a:r>
          <a:endParaRPr lang="en-US" sz="17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err="1"/>
            <a:t>Klassifizierung</a:t>
          </a:r>
          <a:endParaRPr lang="en-US" sz="1900" b="0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tx1"/>
              </a:solidFill>
            </a:rPr>
            <a:t>Regression</a:t>
          </a: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Neuronale</a:t>
          </a:r>
          <a:r>
            <a:rPr lang="en-US" sz="1900" kern="1200"/>
            <a:t> </a:t>
          </a:r>
          <a:r>
            <a:rPr lang="en-US" sz="1900" kern="1200" err="1"/>
            <a:t>Netze</a:t>
          </a:r>
          <a:endParaRPr lang="en-US" sz="19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err="1"/>
            <a:t>Klassifizierung</a:t>
          </a:r>
          <a:endParaRPr lang="en-US" sz="1900" b="0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tx1"/>
              </a:solidFill>
            </a:rPr>
            <a:t>Regression</a:t>
          </a: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Neuronale</a:t>
          </a:r>
          <a:r>
            <a:rPr lang="en-US" sz="1900" kern="1200"/>
            <a:t> </a:t>
          </a:r>
          <a:r>
            <a:rPr lang="en-US" sz="1900" kern="1200" err="1"/>
            <a:t>Netze</a:t>
          </a:r>
          <a:endParaRPr lang="en-US" sz="19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F818E-1E91-4866-99E0-ED18990D21A0}" type="datetimeFigureOut">
              <a:rPr lang="de-DE" smtClean="0"/>
              <a:t>24.10.2023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1506-9360-49A9-B331-A8A2A422D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57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312-DB76-4E81-BC73-DF6B25F2DD69}" type="datetimeFigureOut">
              <a:rPr lang="de-DE" smtClean="0"/>
              <a:t>24.10.2023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F03CB-9ED1-4835-B01A-EE77F2B02B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987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285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Um DL zu verstehen mehr mit Modelle auseinander setzen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23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Keine genaue Zahl der Schichten</a:t>
            </a:r>
          </a:p>
          <a:p>
            <a:pPr marL="171450" indent="-171450">
              <a:buFontTx/>
              <a:buChar char="-"/>
            </a:pPr>
            <a:r>
              <a:rPr lang="de-DE"/>
              <a:t>Für manche würde unser NN schon als tief gelten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861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05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540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Unser NN hat nur ein </a:t>
            </a:r>
            <a:r>
              <a:rPr lang="de-DE" err="1"/>
              <a:t>hidden</a:t>
            </a:r>
            <a:r>
              <a:rPr lang="de-DE"/>
              <a:t> Layer, es können aber mehrere sein</a:t>
            </a:r>
          </a:p>
          <a:p>
            <a:pPr marL="171450" indent="-171450">
              <a:buFontTx/>
              <a:buChar char="-"/>
            </a:pPr>
            <a:r>
              <a:rPr lang="de-DE"/>
              <a:t>Zum Berechnen der Werte in der </a:t>
            </a:r>
            <a:r>
              <a:rPr lang="de-DE" err="1"/>
              <a:t>hidden</a:t>
            </a:r>
            <a:r>
              <a:rPr lang="de-DE"/>
              <a:t> Layer: gewichtete Summe der </a:t>
            </a:r>
            <a:r>
              <a:rPr lang="de-DE" err="1"/>
              <a:t>Inputneuronenwerte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270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Unser NN hat nur ein </a:t>
            </a:r>
            <a:r>
              <a:rPr lang="de-DE" err="1"/>
              <a:t>hidden</a:t>
            </a:r>
            <a:r>
              <a:rPr lang="de-DE"/>
              <a:t> Layer, es können aber mehrere sein</a:t>
            </a:r>
          </a:p>
          <a:p>
            <a:pPr marL="171450" indent="-171450">
              <a:buFontTx/>
              <a:buChar char="-"/>
            </a:pPr>
            <a:r>
              <a:rPr lang="de-DE"/>
              <a:t>Zum Berechnen der Werte in der </a:t>
            </a:r>
            <a:r>
              <a:rPr lang="de-DE" err="1"/>
              <a:t>hidden</a:t>
            </a:r>
            <a:r>
              <a:rPr lang="de-DE"/>
              <a:t> Layer: gewichtete Summe der </a:t>
            </a:r>
            <a:r>
              <a:rPr lang="de-DE" err="1"/>
              <a:t>Inputneuronenwerte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053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Unser NN hat nur ein </a:t>
            </a:r>
            <a:r>
              <a:rPr lang="de-DE" err="1"/>
              <a:t>hidden</a:t>
            </a:r>
            <a:r>
              <a:rPr lang="de-DE"/>
              <a:t> Layer, es können aber mehrere sein</a:t>
            </a:r>
          </a:p>
          <a:p>
            <a:pPr marL="171450" indent="-171450">
              <a:buFontTx/>
              <a:buChar char="-"/>
            </a:pPr>
            <a:r>
              <a:rPr lang="de-DE"/>
              <a:t>Zum Berechnen der Werte in der </a:t>
            </a:r>
            <a:r>
              <a:rPr lang="de-DE" err="1"/>
              <a:t>hidden</a:t>
            </a:r>
            <a:r>
              <a:rPr lang="de-DE"/>
              <a:t> Layer: gewichtete Summe der </a:t>
            </a:r>
            <a:r>
              <a:rPr lang="de-DE" err="1"/>
              <a:t>Inputneuronenwerte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126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Für jedes Neuron berechnen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Danach wird die Aktivierungsfunktion angewendet</a:t>
            </a:r>
          </a:p>
          <a:p>
            <a:pPr marL="171450" indent="-171450">
              <a:buFontTx/>
              <a:buChar char="-"/>
            </a:pPr>
            <a:r>
              <a:rPr lang="de-DE" dirty="0"/>
              <a:t>Es gibt verschiedene Aktivierungsfunktionen, die alle Vor- und Nachteile haben</a:t>
            </a:r>
          </a:p>
          <a:p>
            <a:pPr marL="171450" indent="-171450">
              <a:buFontTx/>
              <a:buChar char="-"/>
            </a:pPr>
            <a:r>
              <a:rPr lang="de-DE" dirty="0"/>
              <a:t>Wir machen unser Beispiel mit einer simplen Aktivierungsfunktion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043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Für jedes Neuron berechnen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Danach wird die Aktivierungsfunktion angewendet</a:t>
            </a:r>
          </a:p>
          <a:p>
            <a:pPr marL="171450" indent="-171450">
              <a:buFontTx/>
              <a:buChar char="-"/>
            </a:pPr>
            <a:r>
              <a:rPr lang="de-DE" dirty="0"/>
              <a:t>Es gibt verschiedene Aktivierungsfunktionen, die alle Vor- und Nachteile haben</a:t>
            </a:r>
          </a:p>
          <a:p>
            <a:pPr marL="171450" indent="-171450">
              <a:buFontTx/>
              <a:buChar char="-"/>
            </a:pPr>
            <a:r>
              <a:rPr lang="de-DE" dirty="0"/>
              <a:t>Wir machen unser Beispiel mit einer simplen Aktivierungsfunktion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242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Unser NN hat nur ein </a:t>
            </a:r>
            <a:r>
              <a:rPr lang="de-DE" err="1"/>
              <a:t>hidden</a:t>
            </a:r>
            <a:r>
              <a:rPr lang="de-DE"/>
              <a:t> Layer, es können aber mehrere sein</a:t>
            </a:r>
          </a:p>
          <a:p>
            <a:pPr marL="171450" indent="-171450">
              <a:buFontTx/>
              <a:buChar char="-"/>
            </a:pPr>
            <a:r>
              <a:rPr lang="de-DE"/>
              <a:t>Zum Berechnen der Werte in der </a:t>
            </a:r>
            <a:r>
              <a:rPr lang="de-DE" err="1"/>
              <a:t>hidden</a:t>
            </a:r>
            <a:r>
              <a:rPr lang="de-DE"/>
              <a:t> Layer: gewichtete Summe der </a:t>
            </a:r>
            <a:r>
              <a:rPr lang="de-DE" err="1"/>
              <a:t>Inputneuronenwerte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131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930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Unser NN hat nur ein </a:t>
            </a:r>
            <a:r>
              <a:rPr lang="de-DE" err="1"/>
              <a:t>hidden</a:t>
            </a:r>
            <a:r>
              <a:rPr lang="de-DE"/>
              <a:t> Layer, es können aber mehrere sein</a:t>
            </a:r>
          </a:p>
          <a:p>
            <a:pPr marL="171450" indent="-171450">
              <a:buFontTx/>
              <a:buChar char="-"/>
            </a:pPr>
            <a:r>
              <a:rPr lang="de-DE"/>
              <a:t>Zum Berechnen der Werte in der </a:t>
            </a:r>
            <a:r>
              <a:rPr lang="de-DE" err="1"/>
              <a:t>hidden</a:t>
            </a:r>
            <a:r>
              <a:rPr lang="de-DE"/>
              <a:t> Layer: gewichtete Summe der </a:t>
            </a:r>
            <a:r>
              <a:rPr lang="de-DE" err="1"/>
              <a:t>Inputneuronenwerte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805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Unser NN hat nur ein </a:t>
            </a:r>
            <a:r>
              <a:rPr lang="de-DE" err="1"/>
              <a:t>hidden</a:t>
            </a:r>
            <a:r>
              <a:rPr lang="de-DE"/>
              <a:t> Layer, es können aber mehrere sein</a:t>
            </a:r>
          </a:p>
          <a:p>
            <a:pPr marL="171450" indent="-171450">
              <a:buFontTx/>
              <a:buChar char="-"/>
            </a:pPr>
            <a:r>
              <a:rPr lang="de-DE"/>
              <a:t>Zum Berechnen der Werte in der </a:t>
            </a:r>
            <a:r>
              <a:rPr lang="de-DE" err="1"/>
              <a:t>hidden</a:t>
            </a:r>
            <a:r>
              <a:rPr lang="de-DE"/>
              <a:t> Layer: gewichtete Summe der </a:t>
            </a:r>
            <a:r>
              <a:rPr lang="de-DE" err="1"/>
              <a:t>Inputneuronenwerte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600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Unser NN hat nur ein </a:t>
            </a:r>
            <a:r>
              <a:rPr lang="de-DE" dirty="0" err="1"/>
              <a:t>hidden</a:t>
            </a:r>
            <a:r>
              <a:rPr lang="de-DE" dirty="0"/>
              <a:t> Layer, es können aber mehrere sein</a:t>
            </a:r>
          </a:p>
          <a:p>
            <a:pPr marL="171450" indent="-171450">
              <a:buFontTx/>
              <a:buChar char="-"/>
            </a:pPr>
            <a:r>
              <a:rPr lang="de-DE" dirty="0"/>
              <a:t>Zum Berechnen der Werte in der </a:t>
            </a:r>
            <a:r>
              <a:rPr lang="de-DE" dirty="0" err="1"/>
              <a:t>hidden</a:t>
            </a:r>
            <a:r>
              <a:rPr lang="de-DE" dirty="0"/>
              <a:t> Layer: gewichtete Summe der </a:t>
            </a:r>
            <a:r>
              <a:rPr lang="de-DE" dirty="0" err="1"/>
              <a:t>Inputneuronenwerte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808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Unser NN hat nur ein </a:t>
            </a:r>
            <a:r>
              <a:rPr lang="de-DE" dirty="0" err="1"/>
              <a:t>hidden</a:t>
            </a:r>
            <a:r>
              <a:rPr lang="de-DE" dirty="0"/>
              <a:t> Layer, es können aber mehrere sein</a:t>
            </a:r>
          </a:p>
          <a:p>
            <a:pPr marL="171450" indent="-171450">
              <a:buFontTx/>
              <a:buChar char="-"/>
            </a:pPr>
            <a:r>
              <a:rPr lang="de-DE" dirty="0"/>
              <a:t>Zum Berechnen der Werte in der </a:t>
            </a:r>
            <a:r>
              <a:rPr lang="de-DE" dirty="0" err="1"/>
              <a:t>hidden</a:t>
            </a:r>
            <a:r>
              <a:rPr lang="de-DE" dirty="0"/>
              <a:t> Layer: gewichtete Summe der </a:t>
            </a:r>
            <a:r>
              <a:rPr lang="de-DE" dirty="0" err="1"/>
              <a:t>Inputneuronenwerte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005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Unser NN hat nur ein </a:t>
            </a:r>
            <a:r>
              <a:rPr lang="de-DE" dirty="0" err="1"/>
              <a:t>hidden</a:t>
            </a:r>
            <a:r>
              <a:rPr lang="de-DE" dirty="0"/>
              <a:t> Layer, es können aber mehrere sein</a:t>
            </a:r>
          </a:p>
          <a:p>
            <a:pPr marL="171450" indent="-171450">
              <a:buFontTx/>
              <a:buChar char="-"/>
            </a:pPr>
            <a:r>
              <a:rPr lang="de-DE" dirty="0"/>
              <a:t>Zum Berechnen der Werte in der </a:t>
            </a:r>
            <a:r>
              <a:rPr lang="de-DE" dirty="0" err="1"/>
              <a:t>hidden</a:t>
            </a:r>
            <a:r>
              <a:rPr lang="de-DE" dirty="0"/>
              <a:t> Layer: gewichtete Summe der </a:t>
            </a:r>
            <a:r>
              <a:rPr lang="de-DE" dirty="0" err="1"/>
              <a:t>Inputneuronenwerte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59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240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542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106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162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24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AI ist ein übergeordneter Begriff</a:t>
            </a:r>
          </a:p>
          <a:p>
            <a:pPr marL="171450" indent="-171450">
              <a:buFontTx/>
              <a:buChar char="-"/>
            </a:pPr>
            <a:r>
              <a:rPr lang="de-DE" dirty="0"/>
              <a:t>Fähigkeit der Maschine Aufgaben zu erledigen, für die man normalerweise menschliche Intelligenz benötigen würde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Grobe Aufteilung, 2 Arten: Regelbasiert und Selbstlernend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Regelbasiert: traditionelle Form, eher einfachere Aufgaben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Explizite Regeln werden formuliert und Bedingungen gestellt (z.B. Eliza-System)</a:t>
            </a:r>
          </a:p>
          <a:p>
            <a:pPr marL="0" indent="0">
              <a:buFontTx/>
              <a:buNone/>
            </a:pPr>
            <a:r>
              <a:rPr lang="de-DE" dirty="0"/>
              <a:t>Vorteile: sind transparent, leicht verständlich</a:t>
            </a:r>
          </a:p>
          <a:p>
            <a:pPr marL="0" indent="0">
              <a:buFontTx/>
              <a:buNone/>
            </a:pPr>
            <a:r>
              <a:rPr lang="de-DE" dirty="0"/>
              <a:t>Nachteile: Zur Lösung von eher einfacheren Aufgaben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Keine Regeln sind definiert. Sind fähig, sich den Umständen anzupassen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Vorteile: Leistungsfähiger, viel mehr Einwirkungen können miteinberechnet werden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Nachteile: Benötigt viele Trainingsdaten, ist nicht intuitiv, nicht Ressourcenschonend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415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30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88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83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781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519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580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174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2743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118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Sollten Roboter Rechte haben? https://www.youtube.com/watch?v=mztvStKHQRQ</a:t>
            </a:r>
          </a:p>
          <a:p>
            <a:pPr marL="171450" indent="-171450">
              <a:buFontTx/>
              <a:buChar char="-"/>
            </a:pPr>
            <a:r>
              <a:rPr lang="de-DE"/>
              <a:t>Quarks: KI und Medizin https://www.ardmediathek.de/video/quarks/ki-und-medizin/wdr/Y3JpZDovL3dkci5kZS9CZWl0cmFnLWFlMmI4MmFiLWM5OTItNGYwOC1iNGM4LWYzNDY4ZjljOTkxMQ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26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Machine</a:t>
            </a:r>
            <a:r>
              <a:rPr lang="de-DE" dirty="0"/>
              <a:t> Learning wird in 3 Unterthemen aufgeteilt: </a:t>
            </a:r>
            <a:r>
              <a:rPr lang="de-DE" dirty="0" err="1"/>
              <a:t>Supervised</a:t>
            </a:r>
            <a:r>
              <a:rPr lang="de-DE" dirty="0"/>
              <a:t> Learning, </a:t>
            </a:r>
            <a:r>
              <a:rPr lang="de-DE" dirty="0" err="1"/>
              <a:t>Unsupervised</a:t>
            </a:r>
            <a:r>
              <a:rPr lang="de-DE" dirty="0"/>
              <a:t> Learning, Reinforcement Learning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1265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Vormachen oder Schüler machen es selbst am eigenen Rechner</a:t>
            </a:r>
          </a:p>
          <a:p>
            <a:pPr marL="171450" indent="-171450">
              <a:buFontTx/>
              <a:buChar char="-"/>
            </a:pPr>
            <a:r>
              <a:rPr lang="de-DE"/>
              <a:t>https://quickdraw.withgoogle.com/ </a:t>
            </a:r>
          </a:p>
          <a:p>
            <a:pPr marL="628650" lvl="1" indent="-171450">
              <a:buFontTx/>
              <a:buChar char="-"/>
            </a:pPr>
            <a:r>
              <a:rPr lang="de-DE"/>
              <a:t>Ein NN versucht deine Zeichnung zu erraten -&gt; Mehrklassen </a:t>
            </a:r>
            <a:r>
              <a:rPr lang="de-DE" err="1"/>
              <a:t>klassifizierung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https://www.whichfaceisreal.com/index.php </a:t>
            </a:r>
          </a:p>
          <a:p>
            <a:pPr marL="628650" lvl="1" indent="-171450">
              <a:buFontTx/>
              <a:buChar char="-"/>
            </a:pPr>
            <a:r>
              <a:rPr lang="de-DE"/>
              <a:t>Ein Bild ist von einer echten Person, das andere wurde durch eine KI erstellt -&gt; binäre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9012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Könnt ihr Regeln erkennen?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489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Die Affen unterscheiden sich lediglich im Augen- und Mundbereich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0434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Man kann Regeln aufstellen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670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Eine Art und Weise, diese Regeln zu veranschaulichen: Entscheidungsbaum</a:t>
            </a:r>
          </a:p>
          <a:p>
            <a:pPr marL="171450" indent="-171450">
              <a:buFontTx/>
              <a:buChar char="-"/>
            </a:pPr>
            <a:r>
              <a:rPr lang="de-DE"/>
              <a:t>Dieser Baum wurde mittels KI generiert und ist deshalb so einfach</a:t>
            </a:r>
          </a:p>
          <a:p>
            <a:pPr marL="171450" indent="-171450">
              <a:buFontTx/>
              <a:buChar char="-"/>
            </a:pPr>
            <a:r>
              <a:rPr lang="de-DE"/>
              <a:t>Wird auch in der Praxis verwendet</a:t>
            </a:r>
          </a:p>
          <a:p>
            <a:pPr marL="171450" indent="-171450">
              <a:buFontTx/>
              <a:buChar char="-"/>
            </a:pPr>
            <a:r>
              <a:rPr lang="de-DE"/>
              <a:t>Regeln, die abgeleitet werden können:</a:t>
            </a:r>
          </a:p>
          <a:p>
            <a:pPr marL="628650" lvl="1" indent="-171450">
              <a:buFontTx/>
              <a:buChar char="-"/>
            </a:pPr>
            <a:r>
              <a:rPr lang="de-DE"/>
              <a:t>Lächelnder Mund und Augen nicht XX: Beißt nicht</a:t>
            </a:r>
          </a:p>
          <a:p>
            <a:pPr marL="628650" lvl="1" indent="-171450">
              <a:buFontTx/>
              <a:buChar char="-"/>
            </a:pPr>
            <a:r>
              <a:rPr lang="de-DE"/>
              <a:t>Kein lächelnder Mund: beißt</a:t>
            </a:r>
          </a:p>
          <a:p>
            <a:pPr marL="628650" lvl="1" indent="-171450">
              <a:buFontTx/>
              <a:buChar char="-"/>
            </a:pPr>
            <a:r>
              <a:rPr lang="de-DE"/>
              <a:t>Lächelnder Mund und XX Augen: Beißt</a:t>
            </a:r>
          </a:p>
          <a:p>
            <a:pPr marL="171450" indent="-171450">
              <a:buFontTx/>
              <a:buChar char="-"/>
            </a:pPr>
            <a:r>
              <a:rPr lang="de-DE"/>
              <a:t>Ist ein Algorithmus für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099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Funktioniert auch für neue Daten/Affen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224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 panose="020F0502020204030204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6145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Handy mit Gesicht/Fingerabdruck entsperren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698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Schilder klassifizieren ist Mehrklassen-Klassifizierung</a:t>
            </a:r>
          </a:p>
          <a:p>
            <a:pPr marL="171450" indent="-171450">
              <a:buFontTx/>
              <a:buChar char="-"/>
            </a:pPr>
            <a:r>
              <a:rPr lang="de-DE"/>
              <a:t>Spam oder nicht Spam ist eine binäre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536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77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Bevor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supervised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/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unsupervised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/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reinforcement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learning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(= überwachtes/unüberwachtes/bestärkendes Lernen) verstanden werden kann, müssen zwei wichtigsten Vorgänge im Bereich KI geklärt werden – Training und Inferenz (auch Vorgang des Vorhersagens/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Prediction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genannt)</a:t>
            </a:r>
          </a:p>
          <a:p>
            <a:pPr marL="171450" indent="-171450">
              <a:buFontTx/>
              <a:buChar char="-"/>
            </a:pPr>
            <a:endParaRPr lang="de-DE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Tx/>
              <a:buChar char="-"/>
            </a:pP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Es sind 2 Hauptprozesse, die im </a:t>
            </a:r>
            <a:r>
              <a:rPr lang="de-DE" b="0" i="0" dirty="0" err="1">
                <a:solidFill>
                  <a:srgbClr val="D1D5DB"/>
                </a:solidFill>
                <a:effectLst/>
                <a:latin typeface="Söhne"/>
              </a:rPr>
              <a:t>Machine</a:t>
            </a: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 Learning stattfinden</a:t>
            </a:r>
          </a:p>
          <a:p>
            <a:pPr marL="171450" indent="-171450">
              <a:buFontTx/>
              <a:buChar char="-"/>
            </a:pPr>
            <a:endParaRPr lang="de-DE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Tx/>
              <a:buChar char="-"/>
            </a:pP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Training -&gt; das Trainieren eines Modells für unsere Zwecke und Aufgaben</a:t>
            </a:r>
          </a:p>
          <a:p>
            <a:pPr marL="171450" indent="-171450">
              <a:buFontTx/>
              <a:buChar char="-"/>
            </a:pPr>
            <a:r>
              <a:rPr lang="de-DE" b="0" i="0" dirty="0">
                <a:solidFill>
                  <a:srgbClr val="D1D5DB"/>
                </a:solidFill>
                <a:effectLst/>
                <a:latin typeface="Söhne"/>
              </a:rPr>
              <a:t>Inferenz -&gt; das zuvor trainiertes Modell kann für unbekannte Daten vorhersagen treffen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Modell hier noch als Blackbox zu behandeln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220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6876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705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Weitere Unterbereich – Deep Learning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Viel komplexere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Um DL zu verstehen mehr mit Modellen auseinander setzen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238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Yolo</a:t>
            </a:r>
            <a:r>
              <a:rPr lang="de-DE" dirty="0"/>
              <a:t> –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once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Objekterkennungs-Framework</a:t>
            </a:r>
          </a:p>
          <a:p>
            <a:pPr marL="171450" indent="-171450">
              <a:buFontTx/>
              <a:buChar char="-"/>
            </a:pPr>
            <a:r>
              <a:rPr lang="de-DE" dirty="0"/>
              <a:t>Höhere Genauigkeit, Performanz -&gt; Auf derselben Hardware werden mehr Bilder erkannt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787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 Modell zuvor als Blackbox behandelt</a:t>
            </a:r>
          </a:p>
          <a:p>
            <a:pPr marL="171450" indent="-171450">
              <a:buFontTx/>
              <a:buChar char="-"/>
            </a:pPr>
            <a:r>
              <a:rPr lang="de-DE" dirty="0"/>
              <a:t>Modell - das, was unter der ominösen „KI“ gemeint wird</a:t>
            </a:r>
          </a:p>
          <a:p>
            <a:pPr marL="171450" indent="-171450">
              <a:buFontTx/>
              <a:buChar char="-"/>
            </a:pPr>
            <a:r>
              <a:rPr lang="de-DE" dirty="0"/>
              <a:t>Mathematisches Modell (abstrakt)</a:t>
            </a:r>
          </a:p>
          <a:p>
            <a:pPr marL="171450" indent="-171450">
              <a:buFontTx/>
              <a:buChar char="-"/>
            </a:pPr>
            <a:r>
              <a:rPr lang="de-DE" dirty="0"/>
              <a:t>Vielleicht gehört vielleicht nicht, ist egal (ich habe sehr nicht über alle gehört)</a:t>
            </a:r>
          </a:p>
          <a:p>
            <a:pPr marL="171450" indent="-171450">
              <a:buFontTx/>
              <a:buChar char="-"/>
            </a:pPr>
            <a:r>
              <a:rPr lang="de-DE" dirty="0"/>
              <a:t>Was bestimmt gehört – Neuronale Netze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DL für komplexe Aufgaben</a:t>
            </a:r>
          </a:p>
          <a:p>
            <a:pPr marL="171450" indent="-171450">
              <a:buFontTx/>
              <a:buChar char="-"/>
            </a:pPr>
            <a:r>
              <a:rPr lang="de-DE" dirty="0"/>
              <a:t>Je komplexer die Aufgabe, desto komplexer das Modell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491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Keine genaue Zahl der Schichten</a:t>
            </a:r>
          </a:p>
          <a:p>
            <a:pPr marL="171450" indent="-171450">
              <a:buFontTx/>
              <a:buChar char="-"/>
            </a:pPr>
            <a:r>
              <a:rPr lang="de-DE"/>
              <a:t>Für manche würde unser NN schon als tief gelten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17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D295F53C-FF6B-45FD-B8E6-FE0871E38283}" type="datetime1">
              <a:rPr lang="de-DE" smtClean="0"/>
              <a:t>24.10.2023</a:t>
            </a:fld>
            <a:endParaRPr lang="de-DE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pic>
        <p:nvPicPr>
          <p:cNvPr id="4" name="Grafik 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42C66394-4493-AFD3-A596-AC58BD9DF52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9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C5F2-BB2F-4A6A-A8CA-38A8FEA38F97}" type="datetime1">
              <a:rPr lang="de-DE" smtClean="0"/>
              <a:t>24.10.2023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F31721D-CCB5-551A-24A3-2747908375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20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4C7F-1652-45C0-BBF6-53B5FC61BE4A}" type="datetime1">
              <a:rPr lang="de-DE" smtClean="0"/>
              <a:t>24.10.2023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E6137E-5269-E976-7499-8DEE932754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7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CAC1-77C1-401E-A912-03BDCAF71E67}" type="datetime1">
              <a:rPr lang="de-DE" smtClean="0"/>
              <a:t>24.10.2023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76A35-70F2-961D-465D-B12BFEC415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62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A6BF-7CCA-4FA8-A206-433E28CA66DA}" type="datetime1">
              <a:rPr lang="de-DE" smtClean="0"/>
              <a:t>24.10.2023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802219A-54FA-5FB3-F5C7-4659BE2DF6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17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E6D68-E56D-432A-8178-A741A74F78F1}" type="datetime1">
              <a:rPr lang="de-DE" smtClean="0"/>
              <a:t>24.10.2023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4A6D9-F076-4F89-ADA2-89BAF04B426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9657BFC-FFB8-3D0A-23EB-43DBC4051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827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DB77-5A4C-42FE-A3BA-865075728C10}" type="datetime1">
              <a:rPr lang="de-DE" smtClean="0"/>
              <a:t>24.10.2023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79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F70D533B-A997-4F16-927F-FAD52452DB76}" type="datetime1">
              <a:rPr lang="de-DE" smtClean="0"/>
              <a:t>24.10.2023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8550D75-11A3-4422-6679-B7531805F9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AE4BEF-1609-25A8-6E65-6488312BA6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026" y="9477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507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82A40FD4-26DB-4352-9BA3-8F8ADD4DB02C}" type="datetime1">
              <a:rPr lang="de-DE" smtClean="0"/>
              <a:t>24.10.2023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3AEA8BBA-DE14-F0AF-F5AB-457903569C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718C9B-B6C3-6B5F-EF5A-0581A19034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40" y="123374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50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fld id="{46FA46B1-ED73-49FF-90C4-377E857D8EBC}" type="datetime1">
              <a:rPr lang="de-DE" smtClean="0"/>
              <a:t>24.10.2023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776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A53-C0F3-4F61-83E3-A062F5CE63BA}" type="datetime1">
              <a:rPr lang="de-DE" smtClean="0"/>
              <a:t>24.10.2023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CA5FA7BA-C11A-3B10-1D9F-C2DA1DD4BA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D211336-3DAB-C6DB-940F-59F3D545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1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4997C-0E10-42CE-BBEB-EDD1BA30A94C}" type="datetime1">
              <a:rPr lang="de-DE" smtClean="0"/>
              <a:t>24.10.2023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C3A002-BC28-BA64-75F6-2222A44DD5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38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C98B-1F10-4B35-BE2D-B307D0F21306}" type="datetime1">
              <a:rPr lang="de-DE" smtClean="0"/>
              <a:t>24.10.2023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4D5B0C5-688D-37CC-87D1-3F222F777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82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5B06C-CC00-40D8-A28D-5B9A30E6874C}" type="datetime1">
              <a:rPr lang="de-DE" smtClean="0"/>
              <a:t>24.10.2023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D84FF7-D39A-53FB-B15D-1BD6A8DC3C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28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pos="4989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41A7-A6D1-4986-B4A2-C3610CE01612}" type="datetime1">
              <a:rPr lang="de-DE" smtClean="0"/>
              <a:t>24.10.2023</a:t>
            </a:fld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60833ED-5372-F0A1-2E8A-E0E890079F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1333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0F443555-6B20-4417-B95A-9ED88B2B0D2E}" type="datetime1">
              <a:rPr lang="de-DE" smtClean="0"/>
              <a:t>24.10.2023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5" name="Grafik 24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D98C100-1EAE-4E5F-6F11-1DBC4FEA908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829CEE8C-7ED7-4A7E-9BF6-55A1B8422D78}" type="datetime1">
              <a:rPr lang="de-DE" smtClean="0"/>
              <a:t>24.10.2023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diagramData" Target="../diagrams/data3.xml"/><Relationship Id="rId12" Type="http://schemas.openxmlformats.org/officeDocument/2006/relationships/image" Target="../media/image1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7.xml"/><Relationship Id="rId11" Type="http://schemas.microsoft.com/office/2007/relationships/diagramDrawing" Target="../diagrams/drawing3.xml"/><Relationship Id="rId5" Type="http://schemas.openxmlformats.org/officeDocument/2006/relationships/slideLayout" Target="../slideLayouts/slideLayout11.xml"/><Relationship Id="rId10" Type="http://schemas.openxmlformats.org/officeDocument/2006/relationships/diagramColors" Target="../diagrams/colors3.xml"/><Relationship Id="rId4" Type="http://schemas.openxmlformats.org/officeDocument/2006/relationships/video" Target="../media/media2.mp4"/><Relationship Id="rId9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MNIST_database" TargetMode="Externa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0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f0t-OCG79-U?start=1&amp;feature=oembed" TargetMode="Externa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3JQ3hYko51Y?feature=oembed" TargetMode="External"/><Relationship Id="rId5" Type="http://schemas.openxmlformats.org/officeDocument/2006/relationships/image" Target="../media/image49.jpeg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jpeg"/><Relationship Id="rId4" Type="http://schemas.openxmlformats.org/officeDocument/2006/relationships/image" Target="../media/image6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hyperlink" Target="https://www.whichfaceisreal.com/index.php" TargetMode="Externa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sDt5bTQBJ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214D0B6-B5D5-0CF9-E25E-63ED549C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15C763-089B-DDB2-4A58-B88D5411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C41F11-FDFD-50EB-32DB-DA076629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Wie geht es jetzt weiter?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CBDC0-6570-45AE-877A-F204CB482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401" y="2508011"/>
            <a:ext cx="25067590" cy="34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97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>
            <a:extLst>
              <a:ext uri="{FF2B5EF4-FFF2-40B4-BE49-F238E27FC236}">
                <a16:creationId xmlns:a16="http://schemas.microsoft.com/office/drawing/2014/main" id="{059C67C7-C496-C205-C29A-18E1BAB24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6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531E13-8928-A3D1-49DA-DBA272E9EF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Einführung in die Künstliche </a:t>
            </a:r>
            <a:r>
              <a:rPr lang="de-DE" dirty="0" err="1"/>
              <a:t>intelligenz</a:t>
            </a:r>
            <a:r>
              <a:rPr lang="de-DE" dirty="0"/>
              <a:t> 2</a:t>
            </a:r>
          </a:p>
        </p:txBody>
      </p:sp>
      <p:sp>
        <p:nvSpPr>
          <p:cNvPr id="13" name="Vertical Text Placeholder 4">
            <a:extLst>
              <a:ext uri="{FF2B5EF4-FFF2-40B4-BE49-F238E27FC236}">
                <a16:creationId xmlns:a16="http://schemas.microsoft.com/office/drawing/2014/main" id="{C934ABE0-719F-29CD-1C7F-414DBB0F136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7E16D7-13DA-6D01-AA8D-EB5A81C1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462EBF-3C3F-75A1-1C27-F94CA19F07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Seminarkurs KI – gemeinsam – Einführung in die KI 2</a:t>
            </a:r>
          </a:p>
        </p:txBody>
      </p:sp>
    </p:spTree>
    <p:extLst>
      <p:ext uri="{BB962C8B-B14F-4D97-AF65-F5344CB8AC3E}">
        <p14:creationId xmlns:p14="http://schemas.microsoft.com/office/powerpoint/2010/main" val="10649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Inhaltsplatzhalter 5">
            <a:extLst>
              <a:ext uri="{FF2B5EF4-FFF2-40B4-BE49-F238E27FC236}">
                <a16:creationId xmlns:a16="http://schemas.microsoft.com/office/drawing/2014/main" id="{6B7D6168-D89A-42DB-9CFF-50245110F8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383487" y="2198791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1208125"/>
            <a:ext cx="11377084" cy="553999"/>
          </a:xfrm>
        </p:spPr>
        <p:txBody>
          <a:bodyPr anchor="t">
            <a:normAutofit/>
          </a:bodyPr>
          <a:lstStyle/>
          <a:p>
            <a:r>
              <a:rPr lang="de-DE" dirty="0"/>
              <a:t>AI </a:t>
            </a:r>
            <a:r>
              <a:rPr lang="de-DE" b="0" dirty="0"/>
              <a:t>vs. </a:t>
            </a:r>
            <a:r>
              <a:rPr lang="de-DE" dirty="0"/>
              <a:t>ML </a:t>
            </a:r>
            <a:r>
              <a:rPr lang="de-DE" b="0" dirty="0"/>
              <a:t>VS. </a:t>
            </a:r>
            <a:r>
              <a:rPr lang="de-DE" dirty="0"/>
              <a:t>DL</a:t>
            </a:r>
          </a:p>
        </p:txBody>
      </p:sp>
      <p:sp>
        <p:nvSpPr>
          <p:cNvPr id="19" name="Vertical Text Placeholder 4">
            <a:extLst>
              <a:ext uri="{FF2B5EF4-FFF2-40B4-BE49-F238E27FC236}">
                <a16:creationId xmlns:a16="http://schemas.microsoft.com/office/drawing/2014/main" id="{6842ED02-4A4A-40F4-A796-09E3E884558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5179944" y="2013736"/>
            <a:ext cx="5623742" cy="370109"/>
          </a:xfrm>
        </p:spPr>
        <p:txBody>
          <a:bodyPr/>
          <a:lstStyle/>
          <a:p>
            <a:r>
              <a:rPr lang="de-DE" b="1" dirty="0"/>
              <a:t>Deep Learning (DL)</a:t>
            </a:r>
            <a:r>
              <a:rPr lang="en-US" b="1" dirty="0"/>
              <a:t>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664C94E-7088-40FA-A680-F8BF0C5768E9}"/>
              </a:ext>
            </a:extLst>
          </p:cNvPr>
          <p:cNvSpPr txBox="1"/>
          <p:nvPr/>
        </p:nvSpPr>
        <p:spPr>
          <a:xfrm>
            <a:off x="5179944" y="2282245"/>
            <a:ext cx="643890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Einsatz von </a:t>
            </a:r>
            <a:r>
              <a:rPr lang="de-DE" dirty="0" err="1">
                <a:solidFill>
                  <a:srgbClr val="2C8A43"/>
                </a:solidFill>
              </a:rPr>
              <a:t>deep</a:t>
            </a:r>
            <a:r>
              <a:rPr lang="de-DE" dirty="0">
                <a:solidFill>
                  <a:srgbClr val="2C8A43"/>
                </a:solidFill>
              </a:rPr>
              <a:t> </a:t>
            </a:r>
            <a:r>
              <a:rPr lang="de-DE" dirty="0" err="1">
                <a:solidFill>
                  <a:srgbClr val="2C8A43"/>
                </a:solidFill>
              </a:rPr>
              <a:t>neural</a:t>
            </a:r>
            <a:r>
              <a:rPr lang="de-DE" dirty="0">
                <a:solidFill>
                  <a:srgbClr val="2C8A43"/>
                </a:solidFill>
              </a:rPr>
              <a:t> </a:t>
            </a:r>
            <a:r>
              <a:rPr lang="de-DE" dirty="0" err="1">
                <a:solidFill>
                  <a:srgbClr val="2C8A43"/>
                </a:solidFill>
              </a:rPr>
              <a:t>networks</a:t>
            </a:r>
            <a:endParaRPr lang="de-DE" dirty="0">
              <a:solidFill>
                <a:srgbClr val="2C8A43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Für große und komplexe Datensätze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Benötigt viele Ressourcen (Rechenleistung, Speicher, etc.)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2C8A43"/>
                </a:solidFill>
              </a:rPr>
              <a:t>	</a:t>
            </a:r>
            <a:endParaRPr lang="de-DE" dirty="0"/>
          </a:p>
        </p:txBody>
      </p:sp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EDB61F17-7BCA-494B-BC89-5578D2D616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11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38146" y="4159857"/>
            <a:ext cx="3381735" cy="1902226"/>
          </a:xfrm>
          <a:prstGeom prst="rect">
            <a:avLst/>
          </a:prstGeom>
        </p:spPr>
      </p:pic>
      <p:pic>
        <p:nvPicPr>
          <p:cNvPr id="6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04A30548-BBAA-4C67-BF7E-6622ED9AA6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01815" y="4161663"/>
            <a:ext cx="3381674" cy="19008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4E2F4AE-DB06-43FF-90E3-B5BB5C10EDED}"/>
              </a:ext>
            </a:extLst>
          </p:cNvPr>
          <p:cNvSpPr txBox="1"/>
          <p:nvPr/>
        </p:nvSpPr>
        <p:spPr>
          <a:xfrm>
            <a:off x="6191439" y="3842070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YOLOv7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605220-70EC-41E7-B2F4-7712F04EB0AC}"/>
              </a:ext>
            </a:extLst>
          </p:cNvPr>
          <p:cNvSpPr txBox="1"/>
          <p:nvPr/>
        </p:nvSpPr>
        <p:spPr>
          <a:xfrm>
            <a:off x="9673448" y="3842070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YOLOv8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4DDAD2-3343-42A6-9FB3-9AEBDC880FB2}"/>
              </a:ext>
            </a:extLst>
          </p:cNvPr>
          <p:cNvSpPr txBox="1"/>
          <p:nvPr/>
        </p:nvSpPr>
        <p:spPr>
          <a:xfrm>
            <a:off x="8956472" y="6073624"/>
            <a:ext cx="26623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youtube.com/watch?v=QgF5PHDCwHw&amp;ab_channel=LearnOpenCV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45FF21-D80B-4C14-B1A6-BC6F02FE99D4}"/>
              </a:ext>
            </a:extLst>
          </p:cNvPr>
          <p:cNvSpPr txBox="1"/>
          <p:nvPr/>
        </p:nvSpPr>
        <p:spPr>
          <a:xfrm>
            <a:off x="5179944" y="6048897"/>
            <a:ext cx="2811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youtube.com/watch?v=bt3JLYfFaKE&amp;t=15s&amp;ab_channel=AmenityTechnologies</a:t>
            </a:r>
          </a:p>
        </p:txBody>
      </p:sp>
    </p:spTree>
    <p:extLst>
      <p:ext uri="{BB962C8B-B14F-4D97-AF65-F5344CB8AC3E}">
        <p14:creationId xmlns:p14="http://schemas.microsoft.com/office/powerpoint/2010/main" val="42525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342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1208125"/>
            <a:ext cx="11377084" cy="553999"/>
          </a:xfrm>
        </p:spPr>
        <p:txBody>
          <a:bodyPr anchor="t">
            <a:normAutofit/>
          </a:bodyPr>
          <a:lstStyle/>
          <a:p>
            <a:r>
              <a:rPr lang="de-DE" dirty="0"/>
              <a:t>AI </a:t>
            </a:r>
            <a:r>
              <a:rPr lang="de-DE" b="0" dirty="0"/>
              <a:t>vs. </a:t>
            </a:r>
            <a:r>
              <a:rPr lang="de-DE" dirty="0"/>
              <a:t>ML </a:t>
            </a:r>
            <a:r>
              <a:rPr lang="de-DE" b="0" dirty="0"/>
              <a:t>VS. </a:t>
            </a:r>
            <a:r>
              <a:rPr lang="de-DE" dirty="0"/>
              <a:t>DL</a:t>
            </a:r>
            <a:r>
              <a:rPr lang="de-DE" b="0" dirty="0"/>
              <a:t> – was ist ein </a:t>
            </a:r>
            <a:r>
              <a:rPr lang="de-DE" b="0" dirty="0" err="1"/>
              <a:t>modell</a:t>
            </a:r>
            <a:r>
              <a:rPr lang="de-DE" b="0" dirty="0"/>
              <a:t>?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FA16B89-82F3-48DB-BB5F-80082E309073}"/>
              </a:ext>
            </a:extLst>
          </p:cNvPr>
          <p:cNvGrpSpPr/>
          <p:nvPr/>
        </p:nvGrpSpPr>
        <p:grpSpPr>
          <a:xfrm>
            <a:off x="7781700" y="3531984"/>
            <a:ext cx="1452761" cy="1764408"/>
            <a:chOff x="6907364" y="3131368"/>
            <a:chExt cx="1452761" cy="1764408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A2401651-B2AE-407D-82C3-010340315EA2}"/>
                </a:ext>
              </a:extLst>
            </p:cNvPr>
            <p:cNvSpPr/>
            <p:nvPr/>
          </p:nvSpPr>
          <p:spPr>
            <a:xfrm>
              <a:off x="6907364" y="3131368"/>
              <a:ext cx="1452761" cy="1452762"/>
            </a:xfrm>
            <a:custGeom>
              <a:avLst/>
              <a:gdLst>
                <a:gd name="connsiteX0" fmla="*/ -82 w 1452761"/>
                <a:gd name="connsiteY0" fmla="*/ 725699 h 1452762"/>
                <a:gd name="connsiteX1" fmla="*/ 726299 w 1452761"/>
                <a:gd name="connsiteY1" fmla="*/ -682 h 1452762"/>
                <a:gd name="connsiteX2" fmla="*/ 1452680 w 1452761"/>
                <a:gd name="connsiteY2" fmla="*/ 725699 h 1452762"/>
                <a:gd name="connsiteX3" fmla="*/ 726299 w 1452761"/>
                <a:gd name="connsiteY3" fmla="*/ 1452080 h 1452762"/>
                <a:gd name="connsiteX4" fmla="*/ -82 w 1452761"/>
                <a:gd name="connsiteY4" fmla="*/ 725699 h 14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761" h="1452762">
                  <a:moveTo>
                    <a:pt x="-82" y="725699"/>
                  </a:moveTo>
                  <a:cubicBezTo>
                    <a:pt x="-82" y="324526"/>
                    <a:pt x="325126" y="-682"/>
                    <a:pt x="726299" y="-682"/>
                  </a:cubicBezTo>
                  <a:cubicBezTo>
                    <a:pt x="1127472" y="-682"/>
                    <a:pt x="1452680" y="324526"/>
                    <a:pt x="1452680" y="725699"/>
                  </a:cubicBezTo>
                  <a:cubicBezTo>
                    <a:pt x="1452680" y="1126872"/>
                    <a:pt x="1127472" y="1452080"/>
                    <a:pt x="726299" y="1452080"/>
                  </a:cubicBezTo>
                  <a:cubicBezTo>
                    <a:pt x="325126" y="1452080"/>
                    <a:pt x="-82" y="1126872"/>
                    <a:pt x="-82" y="725699"/>
                  </a:cubicBezTo>
                  <a:close/>
                </a:path>
              </a:pathLst>
            </a:custGeom>
            <a:solidFill>
              <a:srgbClr val="D6DCE5"/>
            </a:solidFill>
            <a:ln w="15099" cap="flat">
              <a:solidFill>
                <a:srgbClr val="ADB9C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72FF3A4-1A47-4E99-AE78-4CE52D3C6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962" y="3396555"/>
              <a:ext cx="932272" cy="932272"/>
            </a:xfrm>
            <a:custGeom>
              <a:avLst/>
              <a:gdLst>
                <a:gd name="connsiteX0" fmla="*/ 1335 w 932272"/>
                <a:gd name="connsiteY0" fmla="*/ 206 h 932272"/>
                <a:gd name="connsiteX1" fmla="*/ 933607 w 932272"/>
                <a:gd name="connsiteY1" fmla="*/ 206 h 932272"/>
                <a:gd name="connsiteX2" fmla="*/ 933607 w 932272"/>
                <a:gd name="connsiteY2" fmla="*/ 932478 h 932272"/>
                <a:gd name="connsiteX3" fmla="*/ 1335 w 932272"/>
                <a:gd name="connsiteY3" fmla="*/ 932478 h 9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272" h="932272">
                  <a:moveTo>
                    <a:pt x="1335" y="206"/>
                  </a:moveTo>
                  <a:lnTo>
                    <a:pt x="933607" y="206"/>
                  </a:lnTo>
                  <a:lnTo>
                    <a:pt x="933607" y="932478"/>
                  </a:lnTo>
                  <a:lnTo>
                    <a:pt x="1335" y="932478"/>
                  </a:lnTo>
                  <a:close/>
                </a:path>
              </a:pathLst>
            </a:cu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7AAC53E-372B-48E6-A1A8-207BAFE3517B}"/>
                </a:ext>
              </a:extLst>
            </p:cNvPr>
            <p:cNvSpPr txBox="1"/>
            <p:nvPr/>
          </p:nvSpPr>
          <p:spPr>
            <a:xfrm>
              <a:off x="7224277" y="4547988"/>
              <a:ext cx="873957" cy="347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660" spc="0" baseline="0" dirty="0">
                  <a:solidFill>
                    <a:srgbClr val="595959"/>
                  </a:solidFill>
                  <a:latin typeface="Arial"/>
                  <a:cs typeface="Arial"/>
                  <a:sym typeface="Arial"/>
                  <a:rtl val="0"/>
                </a:rPr>
                <a:t>Modell </a:t>
              </a: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80C2670E-B3E1-4565-BDD3-05C06CC65866}"/>
              </a:ext>
            </a:extLst>
          </p:cNvPr>
          <p:cNvSpPr txBox="1"/>
          <p:nvPr/>
        </p:nvSpPr>
        <p:spPr>
          <a:xfrm rot="836076">
            <a:off x="6708943" y="2507782"/>
            <a:ext cx="1345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Logistische Regression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66F3C6-6242-424B-86C8-9A7BAF877317}"/>
              </a:ext>
            </a:extLst>
          </p:cNvPr>
          <p:cNvSpPr txBox="1"/>
          <p:nvPr/>
        </p:nvSpPr>
        <p:spPr>
          <a:xfrm rot="19910504">
            <a:off x="9126816" y="2293034"/>
            <a:ext cx="159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Lineare Regression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6C140-9DB4-4641-BEC0-44F12EF10420}"/>
              </a:ext>
            </a:extLst>
          </p:cNvPr>
          <p:cNvSpPr txBox="1"/>
          <p:nvPr/>
        </p:nvSpPr>
        <p:spPr>
          <a:xfrm rot="20499935">
            <a:off x="8532056" y="5375193"/>
            <a:ext cx="240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Entscheidungsbaum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865A57-44C2-4F40-937C-69E52D78BF82}"/>
              </a:ext>
            </a:extLst>
          </p:cNvPr>
          <p:cNvSpPr txBox="1"/>
          <p:nvPr/>
        </p:nvSpPr>
        <p:spPr>
          <a:xfrm rot="789030">
            <a:off x="10184337" y="3659620"/>
            <a:ext cx="159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Support</a:t>
            </a:r>
          </a:p>
          <a:p>
            <a:r>
              <a:rPr lang="de-DE" dirty="0"/>
              <a:t>Vector </a:t>
            </a:r>
          </a:p>
          <a:p>
            <a:r>
              <a:rPr lang="de-DE" dirty="0"/>
              <a:t>Machines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CA72E3B-310B-4273-962F-3F6CA99ABA6A}"/>
              </a:ext>
            </a:extLst>
          </p:cNvPr>
          <p:cNvSpPr txBox="1"/>
          <p:nvPr/>
        </p:nvSpPr>
        <p:spPr>
          <a:xfrm rot="20682887">
            <a:off x="5931781" y="3798118"/>
            <a:ext cx="159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K-</a:t>
            </a:r>
            <a:r>
              <a:rPr lang="de-DE" dirty="0" err="1"/>
              <a:t>nearest</a:t>
            </a:r>
            <a:r>
              <a:rPr lang="de-DE" dirty="0"/>
              <a:t>-</a:t>
            </a:r>
            <a:r>
              <a:rPr lang="de-DE" dirty="0" err="1"/>
              <a:t>neigbours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EDE5E7-E5F9-4639-8CBE-91CCA7A5B5AD}"/>
              </a:ext>
            </a:extLst>
          </p:cNvPr>
          <p:cNvSpPr txBox="1"/>
          <p:nvPr/>
        </p:nvSpPr>
        <p:spPr>
          <a:xfrm rot="1064539">
            <a:off x="6581908" y="5290666"/>
            <a:ext cx="159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Neuronale Netze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144D828-FDBD-4A84-86A2-A0D6A69940F4}"/>
              </a:ext>
            </a:extLst>
          </p:cNvPr>
          <p:cNvSpPr txBox="1"/>
          <p:nvPr/>
        </p:nvSpPr>
        <p:spPr>
          <a:xfrm>
            <a:off x="508000" y="2355256"/>
            <a:ext cx="458470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Ein mathematisches Konstrukt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Ahnt menschenähnliche Denkprozesse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Auswahl eines Modells abhängig von: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Fragestellung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Art der Daten (Text, Bild,…)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Größe des Datensatzes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Verfügbare Ressourcen</a:t>
            </a:r>
          </a:p>
        </p:txBody>
      </p:sp>
    </p:spTree>
    <p:extLst>
      <p:ext uri="{BB962C8B-B14F-4D97-AF65-F5344CB8AC3E}">
        <p14:creationId xmlns:p14="http://schemas.microsoft.com/office/powerpoint/2010/main" val="282201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C313E11-D990-4765-9330-433E486D4E3F}"/>
              </a:ext>
            </a:extLst>
          </p:cNvPr>
          <p:cNvGrpSpPr/>
          <p:nvPr/>
        </p:nvGrpSpPr>
        <p:grpSpPr>
          <a:xfrm>
            <a:off x="4664929" y="4416451"/>
            <a:ext cx="3467691" cy="1881696"/>
            <a:chOff x="4185099" y="4416451"/>
            <a:chExt cx="3467691" cy="1881696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483583E-7ACE-4BCF-8D26-9731860C3D74}"/>
                </a:ext>
              </a:extLst>
            </p:cNvPr>
            <p:cNvSpPr txBox="1"/>
            <p:nvPr/>
          </p:nvSpPr>
          <p:spPr>
            <a:xfrm>
              <a:off x="5062375" y="4599515"/>
              <a:ext cx="590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i="1" dirty="0">
                  <a:latin typeface="Cambria Math" panose="02040503050406030204" pitchFamily="18" charset="0"/>
                </a:rPr>
                <a:t>w</a:t>
              </a:r>
              <a:r>
                <a:rPr lang="de-DE" sz="1400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EAE347B6-82FD-4258-AE0C-A79691F743F2}"/>
                </a:ext>
              </a:extLst>
            </p:cNvPr>
            <p:cNvSpPr txBox="1"/>
            <p:nvPr/>
          </p:nvSpPr>
          <p:spPr>
            <a:xfrm>
              <a:off x="4816521" y="4985623"/>
              <a:ext cx="590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i="1" dirty="0">
                  <a:latin typeface="Cambria Math" panose="02040503050406030204" pitchFamily="18" charset="0"/>
                </a:rPr>
                <a:t>w</a:t>
              </a:r>
              <a:r>
                <a:rPr lang="de-DE" sz="1400" i="1" baseline="-25000" dirty="0">
                  <a:latin typeface="Cambria Math" panose="02040503050406030204" pitchFamily="18" charset="0"/>
                </a:rPr>
                <a:t>2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F7E418CA-4A0D-4AE1-8F38-4CB9B0472FF8}"/>
                </a:ext>
              </a:extLst>
            </p:cNvPr>
            <p:cNvSpPr txBox="1"/>
            <p:nvPr/>
          </p:nvSpPr>
          <p:spPr>
            <a:xfrm>
              <a:off x="4976340" y="5614263"/>
              <a:ext cx="480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i="1" dirty="0" err="1">
                  <a:latin typeface="Cambria Math" panose="02040503050406030204" pitchFamily="18" charset="0"/>
                </a:rPr>
                <a:t>w</a:t>
              </a:r>
              <a:r>
                <a:rPr lang="de-DE" sz="1400" i="1" baseline="-25000" dirty="0" err="1">
                  <a:latin typeface="Cambria Math" panose="02040503050406030204" pitchFamily="18" charset="0"/>
                </a:rPr>
                <a:t>n</a:t>
              </a:r>
              <a:endParaRPr lang="de-DE" sz="1400" i="1" baseline="-25000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E33A2823-2A24-47B7-8EF7-5880AECC576D}"/>
                    </a:ext>
                  </a:extLst>
                </p:cNvPr>
                <p:cNvSpPr/>
                <p:nvPr/>
              </p:nvSpPr>
              <p:spPr>
                <a:xfrm>
                  <a:off x="5483944" y="4883027"/>
                  <a:ext cx="756000" cy="75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∑ |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E33A2823-2A24-47B7-8EF7-5880AECC57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3944" y="4883027"/>
                  <a:ext cx="756000" cy="756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84D99160-4826-423F-9626-61272DA7B1B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43746" y="4716426"/>
              <a:ext cx="750912" cy="27731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C2EEB44B-2B99-4F00-9D91-8A2A6E8E6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1632" y="5261027"/>
              <a:ext cx="881259" cy="1291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815F7349-313D-40D0-A9A5-BE08A777A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8849" y="5536104"/>
              <a:ext cx="825809" cy="25721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2662993F-5629-45A8-93E2-4DD593559691}"/>
                    </a:ext>
                  </a:extLst>
                </p:cNvPr>
                <p:cNvSpPr txBox="1"/>
                <p:nvPr/>
              </p:nvSpPr>
              <p:spPr>
                <a:xfrm>
                  <a:off x="4408821" y="4416451"/>
                  <a:ext cx="4805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2662993F-5629-45A8-93E2-4DD593559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8821" y="4416451"/>
                  <a:ext cx="48056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7E608F7A-0178-458B-94F3-271EC99D8970}"/>
                    </a:ext>
                  </a:extLst>
                </p:cNvPr>
                <p:cNvSpPr txBox="1"/>
                <p:nvPr/>
              </p:nvSpPr>
              <p:spPr>
                <a:xfrm>
                  <a:off x="4185099" y="5036917"/>
                  <a:ext cx="4805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7E608F7A-0178-458B-94F3-271EC99D8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5099" y="5036917"/>
                  <a:ext cx="48056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39B0E17-346E-49F6-83B7-A548C1D86CBF}"/>
                    </a:ext>
                  </a:extLst>
                </p:cNvPr>
                <p:cNvSpPr txBox="1"/>
                <p:nvPr/>
              </p:nvSpPr>
              <p:spPr>
                <a:xfrm>
                  <a:off x="4418032" y="5621038"/>
                  <a:ext cx="4805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39B0E17-346E-49F6-83B7-A548C1D86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032" y="5621038"/>
                  <a:ext cx="48056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17AA0FF1-8E62-40AD-B830-D52E8AC782E0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>
              <a:off x="6239944" y="5261027"/>
              <a:ext cx="1130155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3EE0CC6D-A9E7-4189-9334-2217FF524DAF}"/>
                    </a:ext>
                  </a:extLst>
                </p:cNvPr>
                <p:cNvSpPr txBox="1"/>
                <p:nvPr/>
              </p:nvSpPr>
              <p:spPr>
                <a:xfrm>
                  <a:off x="7278308" y="5055366"/>
                  <a:ext cx="3744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3EE0CC6D-A9E7-4189-9334-2217FF524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308" y="5055366"/>
                  <a:ext cx="37448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853F2EEF-357B-4CAB-AE95-F6B40FD7F476}"/>
                </a:ext>
              </a:extLst>
            </p:cNvPr>
            <p:cNvCxnSpPr>
              <a:cxnSpLocks/>
              <a:endCxn id="29" idx="4"/>
            </p:cNvCxnSpPr>
            <p:nvPr/>
          </p:nvCxnSpPr>
          <p:spPr>
            <a:xfrm flipV="1">
              <a:off x="5861944" y="5639027"/>
              <a:ext cx="0" cy="39141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B621A7BE-8C3C-41F4-8312-B2AAFA330B8D}"/>
                    </a:ext>
                  </a:extLst>
                </p:cNvPr>
                <p:cNvSpPr txBox="1"/>
                <p:nvPr/>
              </p:nvSpPr>
              <p:spPr>
                <a:xfrm>
                  <a:off x="5621663" y="5990370"/>
                  <a:ext cx="4805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sz="1400" i="1" dirty="0"/>
                </a:p>
              </p:txBody>
            </p:sp>
          </mc:Choice>
          <mc:Fallback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B621A7BE-8C3C-41F4-8312-B2AAFA330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1663" y="5990370"/>
                  <a:ext cx="48056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D22E3FF-E034-687D-CFF8-F60D88FC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383B7F-30B1-2D5F-6688-45372BA5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216278-A87F-E99D-191C-F2219D2A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 Netze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8D709BC-68B6-4514-99EB-A2693C700D9F}"/>
              </a:ext>
            </a:extLst>
          </p:cNvPr>
          <p:cNvSpPr txBox="1"/>
          <p:nvPr/>
        </p:nvSpPr>
        <p:spPr>
          <a:xfrm>
            <a:off x="406401" y="1902691"/>
            <a:ext cx="11377084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Von „Klein“ zu „Groß“:   </a:t>
            </a:r>
            <a:r>
              <a:rPr lang="de-DE" b="1" dirty="0">
                <a:solidFill>
                  <a:srgbClr val="FF0000"/>
                </a:solidFill>
              </a:rPr>
              <a:t>Neuron</a:t>
            </a:r>
            <a:r>
              <a:rPr lang="de-DE" b="1" dirty="0"/>
              <a:t>  </a:t>
            </a:r>
            <a:r>
              <a:rPr lang="de-DE" b="1" dirty="0">
                <a:sym typeface="Wingdings" panose="05000000000000000000" pitchFamily="2" charset="2"/>
              </a:rPr>
              <a:t>  Layer (Schicht)    Network (Netz)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659B34-6AE1-4374-ADE3-C42FE557B569}"/>
              </a:ext>
            </a:extLst>
          </p:cNvPr>
          <p:cNvSpPr txBox="1"/>
          <p:nvPr/>
        </p:nvSpPr>
        <p:spPr>
          <a:xfrm>
            <a:off x="896221" y="3059668"/>
            <a:ext cx="259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Natürliches Neuron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BAF4BA7-8AF4-4B88-B344-BA2738C052C5}"/>
              </a:ext>
            </a:extLst>
          </p:cNvPr>
          <p:cNvSpPr txBox="1"/>
          <p:nvPr/>
        </p:nvSpPr>
        <p:spPr>
          <a:xfrm>
            <a:off x="647741" y="4839739"/>
            <a:ext cx="309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Künstliches Neuron</a:t>
            </a:r>
          </a:p>
          <a:p>
            <a:r>
              <a:rPr lang="de-DE" dirty="0" err="1"/>
              <a:t>by</a:t>
            </a:r>
            <a:r>
              <a:rPr lang="de-DE" dirty="0"/>
              <a:t> McCulloch &amp; Pitts (1943)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27DCF0F-2F57-409A-BF55-DEF4A1FF2384}"/>
              </a:ext>
            </a:extLst>
          </p:cNvPr>
          <p:cNvCxnSpPr/>
          <p:nvPr/>
        </p:nvCxnSpPr>
        <p:spPr>
          <a:xfrm>
            <a:off x="546100" y="2391809"/>
            <a:ext cx="105219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DE51063-1DFB-4086-9D2C-368D42BC7599}"/>
              </a:ext>
            </a:extLst>
          </p:cNvPr>
          <p:cNvCxnSpPr/>
          <p:nvPr/>
        </p:nvCxnSpPr>
        <p:spPr>
          <a:xfrm>
            <a:off x="546100" y="4430159"/>
            <a:ext cx="105219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B06968-E47C-43CA-B6D7-DE5A7717497C}"/>
              </a:ext>
            </a:extLst>
          </p:cNvPr>
          <p:cNvCxnSpPr/>
          <p:nvPr/>
        </p:nvCxnSpPr>
        <p:spPr>
          <a:xfrm>
            <a:off x="546100" y="6239909"/>
            <a:ext cx="105219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A9E2420-C1F1-4923-A287-A6C4CDC1D2AC}"/>
              </a:ext>
            </a:extLst>
          </p:cNvPr>
          <p:cNvGrpSpPr/>
          <p:nvPr/>
        </p:nvGrpSpPr>
        <p:grpSpPr>
          <a:xfrm>
            <a:off x="5591626" y="4445627"/>
            <a:ext cx="6107907" cy="1295325"/>
            <a:chOff x="5111796" y="4445627"/>
            <a:chExt cx="6107907" cy="1295325"/>
          </a:xfrm>
        </p:grpSpPr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2C12FB9E-587F-4C0D-B98E-8A323A609B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7072" y="4599516"/>
              <a:ext cx="3284083" cy="174565"/>
            </a:xfrm>
            <a:prstGeom prst="straightConnector1">
              <a:avLst/>
            </a:prstGeom>
            <a:ln>
              <a:solidFill>
                <a:srgbClr val="DC37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0A82D49C-B809-40F3-BFD8-A179A96AB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1796" y="4599516"/>
              <a:ext cx="3579359" cy="531186"/>
            </a:xfrm>
            <a:prstGeom prst="straightConnector1">
              <a:avLst/>
            </a:prstGeom>
            <a:ln>
              <a:solidFill>
                <a:srgbClr val="DC37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2BE4DD82-022F-42F8-99D4-EA5EF48EA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0258" y="4599516"/>
              <a:ext cx="3390897" cy="1141436"/>
            </a:xfrm>
            <a:prstGeom prst="straightConnector1">
              <a:avLst/>
            </a:prstGeom>
            <a:ln>
              <a:solidFill>
                <a:srgbClr val="DC37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E632E0B-FA3A-4CA6-93B1-88BC26FCED56}"/>
                </a:ext>
              </a:extLst>
            </p:cNvPr>
            <p:cNvSpPr txBox="1"/>
            <p:nvPr/>
          </p:nvSpPr>
          <p:spPr>
            <a:xfrm>
              <a:off x="8691154" y="4445627"/>
              <a:ext cx="252854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err="1">
                  <a:solidFill>
                    <a:srgbClr val="AB0042"/>
                  </a:solidFill>
                </a:rPr>
                <a:t>Weights</a:t>
              </a:r>
              <a:r>
                <a:rPr lang="de-DE" sz="1100" dirty="0">
                  <a:solidFill>
                    <a:srgbClr val="AB0042"/>
                  </a:solidFill>
                </a:rPr>
                <a:t> = Gewichtungen der Inputs, werden beim </a:t>
              </a:r>
              <a:r>
                <a:rPr lang="de-DE" sz="1100" dirty="0" err="1">
                  <a:solidFill>
                    <a:srgbClr val="AB0042"/>
                  </a:solidFill>
                </a:rPr>
                <a:t>Trainingvorgang</a:t>
              </a:r>
              <a:r>
                <a:rPr lang="de-DE" sz="1100" dirty="0">
                  <a:solidFill>
                    <a:srgbClr val="AB0042"/>
                  </a:solidFill>
                </a:rPr>
                <a:t> </a:t>
              </a:r>
              <a:r>
                <a:rPr lang="de-DE" sz="1100" dirty="0" err="1">
                  <a:solidFill>
                    <a:srgbClr val="AB0042"/>
                  </a:solidFill>
                </a:rPr>
                <a:t>geupdated</a:t>
              </a:r>
              <a:endParaRPr lang="de-DE" sz="1100" dirty="0">
                <a:solidFill>
                  <a:srgbClr val="AB0042"/>
                </a:solidFill>
              </a:endParaRP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1B985131-07FD-490C-A65A-20DACCB7A9A2}"/>
              </a:ext>
            </a:extLst>
          </p:cNvPr>
          <p:cNvSpPr txBox="1"/>
          <p:nvPr/>
        </p:nvSpPr>
        <p:spPr>
          <a:xfrm>
            <a:off x="9170984" y="2466668"/>
            <a:ext cx="30923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AB0042"/>
                </a:solidFill>
              </a:rPr>
              <a:t>Dendriten:</a:t>
            </a:r>
            <a:r>
              <a:rPr lang="de-DE" sz="1100" dirty="0">
                <a:solidFill>
                  <a:srgbClr val="AB0042"/>
                </a:solidFill>
              </a:rPr>
              <a:t> Informationen werden gesammelt</a:t>
            </a:r>
          </a:p>
          <a:p>
            <a:r>
              <a:rPr lang="de-DE" sz="1100" b="1" dirty="0">
                <a:solidFill>
                  <a:srgbClr val="AB0042"/>
                </a:solidFill>
              </a:rPr>
              <a:t>Zellkörper:</a:t>
            </a:r>
            <a:r>
              <a:rPr lang="de-DE" sz="1100" dirty="0">
                <a:solidFill>
                  <a:srgbClr val="AB0042"/>
                </a:solidFill>
              </a:rPr>
              <a:t> Informationen werden verarbeitet</a:t>
            </a:r>
          </a:p>
          <a:p>
            <a:r>
              <a:rPr lang="de-DE" sz="1100" b="1" dirty="0">
                <a:solidFill>
                  <a:srgbClr val="AB0042"/>
                </a:solidFill>
              </a:rPr>
              <a:t>Axon:</a:t>
            </a:r>
            <a:r>
              <a:rPr lang="de-DE" sz="1100" dirty="0">
                <a:solidFill>
                  <a:srgbClr val="AB0042"/>
                </a:solidFill>
              </a:rPr>
              <a:t> Informationen werden weitergegeben</a:t>
            </a:r>
          </a:p>
          <a:p>
            <a:endParaRPr lang="de-DE" sz="1100" dirty="0">
              <a:solidFill>
                <a:srgbClr val="AB0042"/>
              </a:solidFill>
            </a:endParaRPr>
          </a:p>
          <a:p>
            <a:r>
              <a:rPr lang="de-DE" sz="1100" b="1" dirty="0">
                <a:solidFill>
                  <a:srgbClr val="AB0042"/>
                </a:solidFill>
              </a:rPr>
              <a:t>!!!Nach „Alles oder nichts“-Prinzip!!!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31DB7695-C7F4-44DA-87FE-3D83DFC9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79218" y="2525344"/>
            <a:ext cx="4669499" cy="160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99B06314-D6CC-467E-B285-F0777E11F881}"/>
              </a:ext>
            </a:extLst>
          </p:cNvPr>
          <p:cNvSpPr txBox="1"/>
          <p:nvPr/>
        </p:nvSpPr>
        <p:spPr>
          <a:xfrm>
            <a:off x="3362386" y="4135065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https://www.xenonstack.com/hubfs/xenonstack-parts-of-biological-neuron.png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47B7FF-B4C1-4DF0-A215-9F9832E1F734}"/>
              </a:ext>
            </a:extLst>
          </p:cNvPr>
          <p:cNvCxnSpPr>
            <a:cxnSpLocks/>
          </p:cNvCxnSpPr>
          <p:nvPr/>
        </p:nvCxnSpPr>
        <p:spPr>
          <a:xfrm flipV="1">
            <a:off x="3933011" y="4708897"/>
            <a:ext cx="1048382" cy="901199"/>
          </a:xfrm>
          <a:prstGeom prst="straightConnector1">
            <a:avLst/>
          </a:prstGeom>
          <a:ln>
            <a:solidFill>
              <a:srgbClr val="DC3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9E03F9CD-04A7-4E9D-8904-BB992662E415}"/>
              </a:ext>
            </a:extLst>
          </p:cNvPr>
          <p:cNvCxnSpPr>
            <a:cxnSpLocks/>
          </p:cNvCxnSpPr>
          <p:nvPr/>
        </p:nvCxnSpPr>
        <p:spPr>
          <a:xfrm flipV="1">
            <a:off x="3937472" y="5344504"/>
            <a:ext cx="825173" cy="265592"/>
          </a:xfrm>
          <a:prstGeom prst="straightConnector1">
            <a:avLst/>
          </a:prstGeom>
          <a:ln>
            <a:solidFill>
              <a:srgbClr val="DC3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6DB6D345-15D1-4EB6-B215-874FF6A07F3F}"/>
              </a:ext>
            </a:extLst>
          </p:cNvPr>
          <p:cNvCxnSpPr>
            <a:cxnSpLocks/>
          </p:cNvCxnSpPr>
          <p:nvPr/>
        </p:nvCxnSpPr>
        <p:spPr>
          <a:xfrm>
            <a:off x="3933011" y="5607713"/>
            <a:ext cx="1043620" cy="219481"/>
          </a:xfrm>
          <a:prstGeom prst="straightConnector1">
            <a:avLst/>
          </a:prstGeom>
          <a:ln>
            <a:solidFill>
              <a:srgbClr val="DC3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3F4C6301-FB6E-4E40-98CE-25E0BDB66AA8}"/>
              </a:ext>
            </a:extLst>
          </p:cNvPr>
          <p:cNvSpPr txBox="1"/>
          <p:nvPr/>
        </p:nvSpPr>
        <p:spPr>
          <a:xfrm>
            <a:off x="3448229" y="5470443"/>
            <a:ext cx="564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AB0042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208817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1208125"/>
            <a:ext cx="11377084" cy="553999"/>
          </a:xfrm>
        </p:spPr>
        <p:txBody>
          <a:bodyPr anchor="t">
            <a:normAutofit/>
          </a:bodyPr>
          <a:lstStyle/>
          <a:p>
            <a:r>
              <a:rPr lang="de-DE" dirty="0"/>
              <a:t>Wiederholung – neuronales netz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FDE40498-8234-420C-9715-4F47F27E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297" y="2246500"/>
            <a:ext cx="6845300" cy="43125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DF3CFDD-2ACC-4E75-8743-B3178DD55112}"/>
              </a:ext>
            </a:extLst>
          </p:cNvPr>
          <p:cNvSpPr txBox="1"/>
          <p:nvPr/>
        </p:nvSpPr>
        <p:spPr>
          <a:xfrm>
            <a:off x="406401" y="1902691"/>
            <a:ext cx="11377084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Von „Klein“ zu „Groß“:   </a:t>
            </a:r>
            <a:r>
              <a:rPr lang="de-DE" b="1" dirty="0"/>
              <a:t>Neuron  </a:t>
            </a:r>
            <a:r>
              <a:rPr lang="de-DE" b="1" dirty="0">
                <a:sym typeface="Wingdings" panose="05000000000000000000" pitchFamily="2" charset="2"/>
              </a:rPr>
              <a:t>  </a:t>
            </a:r>
            <a:r>
              <a:rPr lang="de-DE" b="1" dirty="0">
                <a:solidFill>
                  <a:srgbClr val="FF0000"/>
                </a:solidFill>
                <a:sym typeface="Wingdings" panose="05000000000000000000" pitchFamily="2" charset="2"/>
              </a:rPr>
              <a:t>Layer (Schicht)</a:t>
            </a:r>
            <a:r>
              <a:rPr lang="de-DE" b="1" dirty="0">
                <a:sym typeface="Wingdings" panose="05000000000000000000" pitchFamily="2" charset="2"/>
              </a:rPr>
              <a:t>    </a:t>
            </a:r>
            <a:r>
              <a:rPr lang="de-DE" b="1" dirty="0">
                <a:solidFill>
                  <a:srgbClr val="FF0000"/>
                </a:solidFill>
                <a:sym typeface="Wingdings" panose="05000000000000000000" pitchFamily="2" charset="2"/>
              </a:rPr>
              <a:t>Network (Netz)c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800DBF7-E602-4D3A-8E94-E44DF940F4DF}"/>
              </a:ext>
            </a:extLst>
          </p:cNvPr>
          <p:cNvSpPr txBox="1"/>
          <p:nvPr/>
        </p:nvSpPr>
        <p:spPr>
          <a:xfrm>
            <a:off x="6829424" y="2447925"/>
            <a:ext cx="418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ym typeface="Wingdings" panose="05000000000000000000" pitchFamily="2" charset="2"/>
              </a:rPr>
              <a:t> </a:t>
            </a:r>
            <a:r>
              <a:rPr lang="de-DE" sz="1600" dirty="0"/>
              <a:t>Gewissermaßen eine „Blackbox“</a:t>
            </a:r>
          </a:p>
        </p:txBody>
      </p:sp>
    </p:spTree>
    <p:extLst>
      <p:ext uri="{BB962C8B-B14F-4D97-AF65-F5344CB8AC3E}">
        <p14:creationId xmlns:p14="http://schemas.microsoft.com/office/powerpoint/2010/main" val="3145041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D22E3FF-E034-687D-CFF8-F60D88FC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383B7F-30B1-2D5F-6688-45372BA5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216278-A87F-E99D-191C-F2219D2A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 Netze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8D709BC-68B6-4514-99EB-A2693C700D9F}"/>
              </a:ext>
            </a:extLst>
          </p:cNvPr>
          <p:cNvSpPr txBox="1"/>
          <p:nvPr/>
        </p:nvSpPr>
        <p:spPr>
          <a:xfrm>
            <a:off x="406401" y="1902691"/>
            <a:ext cx="11377084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Von „Klein“ zu „Groß“:   </a:t>
            </a:r>
            <a:r>
              <a:rPr lang="de-DE" b="1" dirty="0"/>
              <a:t>Neuron  </a:t>
            </a:r>
            <a:r>
              <a:rPr lang="de-DE" b="1" dirty="0">
                <a:sym typeface="Wingdings" panose="05000000000000000000" pitchFamily="2" charset="2"/>
              </a:rPr>
              <a:t>  Layer (Schicht)    </a:t>
            </a:r>
            <a:r>
              <a:rPr lang="de-DE" b="1" dirty="0">
                <a:solidFill>
                  <a:srgbClr val="FF0000"/>
                </a:solidFill>
                <a:sym typeface="Wingdings" panose="05000000000000000000" pitchFamily="2" charset="2"/>
              </a:rPr>
              <a:t>Network (Netz)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730B40-31EB-483E-80A6-EA1F0B69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731" y="2340237"/>
            <a:ext cx="3578667" cy="43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AA2BFE0-03BF-401F-968E-88F466DC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835" y="2340237"/>
            <a:ext cx="2397704" cy="43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731F3C6-B220-42A3-8963-9AF72FEC2416}"/>
              </a:ext>
            </a:extLst>
          </p:cNvPr>
          <p:cNvSpPr txBox="1"/>
          <p:nvPr/>
        </p:nvSpPr>
        <p:spPr>
          <a:xfrm>
            <a:off x="1739135" y="6682346"/>
            <a:ext cx="41748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tx2">
                    <a:lumMod val="75000"/>
                  </a:schemeClr>
                </a:solidFill>
                <a:latin typeface="Roboto Slab" pitchFamily="2" charset="0"/>
              </a:rPr>
              <a:t>https://www.pinterest.de/pin/188658671880554792/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0592D60-D84C-436F-B452-98B9ED5A5BC7}"/>
              </a:ext>
            </a:extLst>
          </p:cNvPr>
          <p:cNvSpPr txBox="1"/>
          <p:nvPr/>
        </p:nvSpPr>
        <p:spPr>
          <a:xfrm>
            <a:off x="5979672" y="6682346"/>
            <a:ext cx="41748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tx2">
                    <a:lumMod val="75000"/>
                  </a:schemeClr>
                </a:solidFill>
                <a:latin typeface="Roboto Slab" pitchFamily="2" charset="0"/>
              </a:rPr>
              <a:t>https://upload.wikimedia.org/wikipedia/en/5/52/Mark_I_perceptron.jpeg</a:t>
            </a:r>
          </a:p>
        </p:txBody>
      </p:sp>
    </p:spTree>
    <p:extLst>
      <p:ext uri="{BB962C8B-B14F-4D97-AF65-F5344CB8AC3E}">
        <p14:creationId xmlns:p14="http://schemas.microsoft.com/office/powerpoint/2010/main" val="109554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Forward </a:t>
            </a:r>
            <a:r>
              <a:rPr lang="de-DE" dirty="0" err="1"/>
              <a:t>propagation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1A249F2-3B41-6F8C-A587-088681C825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Daten durchlaufen nacheinander das NN von vorne bis hinten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Dadurch werden Gewichte w</a:t>
            </a:r>
            <a:r>
              <a:rPr lang="de-DE" baseline="-25000" dirty="0"/>
              <a:t>1..n</a:t>
            </a:r>
            <a:r>
              <a:rPr lang="de-DE" dirty="0"/>
              <a:t> an den Kanten angepasst, bis diese die Werte einnehmen, die möglichst genaue Outputs geben</a:t>
            </a: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2A8DE4F-1C59-403A-9E8C-7CCFA679DF8D}"/>
              </a:ext>
            </a:extLst>
          </p:cNvPr>
          <p:cNvGrpSpPr/>
          <p:nvPr/>
        </p:nvGrpSpPr>
        <p:grpSpPr>
          <a:xfrm>
            <a:off x="7781700" y="3573494"/>
            <a:ext cx="3725219" cy="2670146"/>
            <a:chOff x="6742756" y="3573494"/>
            <a:chExt cx="3725219" cy="2670146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89EF35B-AE54-4193-8D6D-1539E9154689}"/>
                </a:ext>
              </a:extLst>
            </p:cNvPr>
            <p:cNvSpPr/>
            <p:nvPr/>
          </p:nvSpPr>
          <p:spPr>
            <a:xfrm>
              <a:off x="6742756" y="5156108"/>
              <a:ext cx="568081" cy="579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73809EA-A3EF-4FE2-9DC9-E6858D39CBA8}"/>
                </a:ext>
              </a:extLst>
            </p:cNvPr>
            <p:cNvSpPr/>
            <p:nvPr/>
          </p:nvSpPr>
          <p:spPr>
            <a:xfrm>
              <a:off x="6742756" y="4265300"/>
              <a:ext cx="568081" cy="579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73CCE97-8955-46EF-99C3-69E29E2C32AE}"/>
                </a:ext>
              </a:extLst>
            </p:cNvPr>
            <p:cNvSpPr/>
            <p:nvPr/>
          </p:nvSpPr>
          <p:spPr>
            <a:xfrm>
              <a:off x="8321324" y="4775728"/>
              <a:ext cx="568081" cy="579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563110C-4979-4D32-87FC-709FEFB19451}"/>
                </a:ext>
              </a:extLst>
            </p:cNvPr>
            <p:cNvSpPr/>
            <p:nvPr/>
          </p:nvSpPr>
          <p:spPr>
            <a:xfrm>
              <a:off x="8321324" y="3884919"/>
              <a:ext cx="568081" cy="57938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00727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1D9967E-127F-4B00-A985-76E9D32586A7}"/>
                </a:ext>
              </a:extLst>
            </p:cNvPr>
            <p:cNvSpPr/>
            <p:nvPr/>
          </p:nvSpPr>
          <p:spPr>
            <a:xfrm>
              <a:off x="8321324" y="5664256"/>
              <a:ext cx="568081" cy="579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CE5F52B-5B8D-4046-9163-9949530070F5}"/>
                </a:ext>
              </a:extLst>
            </p:cNvPr>
            <p:cNvSpPr/>
            <p:nvPr/>
          </p:nvSpPr>
          <p:spPr>
            <a:xfrm>
              <a:off x="9899894" y="5156108"/>
              <a:ext cx="568081" cy="579384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3BF990D-E529-437E-BEF4-8AD777C9CEEE}"/>
                </a:ext>
              </a:extLst>
            </p:cNvPr>
            <p:cNvSpPr/>
            <p:nvPr/>
          </p:nvSpPr>
          <p:spPr>
            <a:xfrm>
              <a:off x="9899894" y="4265300"/>
              <a:ext cx="568081" cy="579384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4EDC437B-5BDD-4C8E-8060-4091A64786A7}"/>
                </a:ext>
              </a:extLst>
            </p:cNvPr>
            <p:cNvCxnSpPr>
              <a:stCxn id="10" idx="7"/>
              <a:endCxn id="12" idx="2"/>
            </p:cNvCxnSpPr>
            <p:nvPr/>
          </p:nvCxnSpPr>
          <p:spPr>
            <a:xfrm flipV="1">
              <a:off x="7227644" y="4174611"/>
              <a:ext cx="1093680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04FD9A70-EAA1-4CD2-8504-986A3087AC98}"/>
                </a:ext>
              </a:extLst>
            </p:cNvPr>
            <p:cNvCxnSpPr>
              <a:cxnSpLocks/>
              <a:stCxn id="10" idx="6"/>
              <a:endCxn id="11" idx="1"/>
            </p:cNvCxnSpPr>
            <p:nvPr/>
          </p:nvCxnSpPr>
          <p:spPr>
            <a:xfrm>
              <a:off x="7310837" y="4554991"/>
              <a:ext cx="1093680" cy="305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C660091A-04E2-4ABF-B5BA-A6E471636430}"/>
                </a:ext>
              </a:extLst>
            </p:cNvPr>
            <p:cNvCxnSpPr>
              <a:stCxn id="10" idx="5"/>
              <a:endCxn id="13" idx="1"/>
            </p:cNvCxnSpPr>
            <p:nvPr/>
          </p:nvCxnSpPr>
          <p:spPr>
            <a:xfrm>
              <a:off x="7227644" y="4759835"/>
              <a:ext cx="1176873" cy="989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5B8761C-B1BD-4896-B9E7-4B8F93081393}"/>
                </a:ext>
              </a:extLst>
            </p:cNvPr>
            <p:cNvCxnSpPr>
              <a:stCxn id="9" idx="7"/>
              <a:endCxn id="12" idx="3"/>
            </p:cNvCxnSpPr>
            <p:nvPr/>
          </p:nvCxnSpPr>
          <p:spPr>
            <a:xfrm flipV="1">
              <a:off x="7227644" y="4379454"/>
              <a:ext cx="1176873" cy="861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3684C4D-2114-41B2-B7ED-15BBFEAFC50A}"/>
                </a:ext>
              </a:extLst>
            </p:cNvPr>
            <p:cNvCxnSpPr>
              <a:cxnSpLocks/>
              <a:stCxn id="9" idx="6"/>
              <a:endCxn id="11" idx="3"/>
            </p:cNvCxnSpPr>
            <p:nvPr/>
          </p:nvCxnSpPr>
          <p:spPr>
            <a:xfrm flipV="1">
              <a:off x="7310837" y="5270263"/>
              <a:ext cx="1093680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748FD63-18BC-4D67-818B-CA910E0CFD6E}"/>
                </a:ext>
              </a:extLst>
            </p:cNvPr>
            <p:cNvCxnSpPr>
              <a:stCxn id="9" idx="5"/>
              <a:endCxn id="13" idx="2"/>
            </p:cNvCxnSpPr>
            <p:nvPr/>
          </p:nvCxnSpPr>
          <p:spPr>
            <a:xfrm>
              <a:off x="7227644" y="5650644"/>
              <a:ext cx="1093680" cy="3033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FD21518-0421-494F-95CA-4FEFA2AFAB74}"/>
                </a:ext>
              </a:extLst>
            </p:cNvPr>
            <p:cNvCxnSpPr>
              <a:cxnSpLocks/>
              <a:stCxn id="12" idx="6"/>
              <a:endCxn id="15" idx="1"/>
            </p:cNvCxnSpPr>
            <p:nvPr/>
          </p:nvCxnSpPr>
          <p:spPr>
            <a:xfrm>
              <a:off x="8889406" y="4174611"/>
              <a:ext cx="1093681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1D194FFA-2FDC-44DF-9C80-824FAE00B5DA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8806213" y="4379454"/>
              <a:ext cx="1176874" cy="861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B765C90-7245-4087-9C05-6BCF20D3C9DF}"/>
                </a:ext>
              </a:extLst>
            </p:cNvPr>
            <p:cNvCxnSpPr>
              <a:stCxn id="11" idx="7"/>
              <a:endCxn id="15" idx="2"/>
            </p:cNvCxnSpPr>
            <p:nvPr/>
          </p:nvCxnSpPr>
          <p:spPr>
            <a:xfrm flipV="1">
              <a:off x="8806213" y="4554991"/>
              <a:ext cx="1093681" cy="305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844E8F37-6C7B-42E2-B838-B0F7A99A3F29}"/>
                </a:ext>
              </a:extLst>
            </p:cNvPr>
            <p:cNvCxnSpPr>
              <a:cxnSpLocks/>
              <a:stCxn id="11" idx="5"/>
              <a:endCxn id="14" idx="2"/>
            </p:cNvCxnSpPr>
            <p:nvPr/>
          </p:nvCxnSpPr>
          <p:spPr>
            <a:xfrm>
              <a:off x="8806213" y="5270263"/>
              <a:ext cx="1093681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DE1F73E1-4380-4FA2-A2D2-0248E0AD270B}"/>
                </a:ext>
              </a:extLst>
            </p:cNvPr>
            <p:cNvCxnSpPr>
              <a:stCxn id="13" idx="7"/>
              <a:endCxn id="15" idx="3"/>
            </p:cNvCxnSpPr>
            <p:nvPr/>
          </p:nvCxnSpPr>
          <p:spPr>
            <a:xfrm flipV="1">
              <a:off x="8806213" y="4759835"/>
              <a:ext cx="1176874" cy="989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ECDB4139-6822-437D-83BC-7662CAB85A56}"/>
                </a:ext>
              </a:extLst>
            </p:cNvPr>
            <p:cNvCxnSpPr>
              <a:stCxn id="13" idx="6"/>
              <a:endCxn id="14" idx="3"/>
            </p:cNvCxnSpPr>
            <p:nvPr/>
          </p:nvCxnSpPr>
          <p:spPr>
            <a:xfrm flipV="1">
              <a:off x="8889406" y="5650644"/>
              <a:ext cx="1093681" cy="3033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E6E2CD1-266C-4033-AB7D-0DFDB0898BC5}"/>
                </a:ext>
              </a:extLst>
            </p:cNvPr>
            <p:cNvSpPr txBox="1"/>
            <p:nvPr/>
          </p:nvSpPr>
          <p:spPr>
            <a:xfrm>
              <a:off x="6742756" y="3573494"/>
              <a:ext cx="372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  HIDDEN                  OUTPUT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DA2626A-83ED-491A-9789-C10E28AD4B6C}"/>
                </a:ext>
              </a:extLst>
            </p:cNvPr>
            <p:cNvSpPr txBox="1"/>
            <p:nvPr/>
          </p:nvSpPr>
          <p:spPr>
            <a:xfrm rot="907439">
              <a:off x="7444265" y="5574726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6</a:t>
              </a:r>
              <a:endParaRPr lang="de-DE" sz="11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E4633BA-88A2-487E-85E5-09948C82FC36}"/>
                </a:ext>
              </a:extLst>
            </p:cNvPr>
            <p:cNvSpPr txBox="1"/>
            <p:nvPr/>
          </p:nvSpPr>
          <p:spPr>
            <a:xfrm rot="21048051">
              <a:off x="7420152" y="5156765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5</a:t>
              </a:r>
              <a:endParaRPr lang="de-DE" sz="11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56766C8-A295-4C6E-B3F0-AAF19CF57D0C}"/>
                </a:ext>
              </a:extLst>
            </p:cNvPr>
            <p:cNvSpPr txBox="1"/>
            <p:nvPr/>
          </p:nvSpPr>
          <p:spPr>
            <a:xfrm rot="2397663">
              <a:off x="7286103" y="4853896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3</a:t>
              </a:r>
              <a:endParaRPr lang="de-DE" sz="11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81E55AB-C675-4EBB-A864-2D55AFBD56C3}"/>
                </a:ext>
              </a:extLst>
            </p:cNvPr>
            <p:cNvSpPr txBox="1"/>
            <p:nvPr/>
          </p:nvSpPr>
          <p:spPr>
            <a:xfrm rot="19449423">
              <a:off x="7125616" y="4792397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4</a:t>
              </a:r>
              <a:endParaRPr lang="de-DE" sz="11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7A42859-BE94-4F51-8C2C-2B43700F13E2}"/>
                </a:ext>
              </a:extLst>
            </p:cNvPr>
            <p:cNvSpPr txBox="1"/>
            <p:nvPr/>
          </p:nvSpPr>
          <p:spPr>
            <a:xfrm rot="876565">
              <a:off x="7580247" y="4494513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2</a:t>
              </a:r>
              <a:endParaRPr lang="de-DE" sz="11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CB2581E-6917-46C0-92B7-E50A26CE86F8}"/>
                </a:ext>
              </a:extLst>
            </p:cNvPr>
            <p:cNvSpPr txBox="1"/>
            <p:nvPr/>
          </p:nvSpPr>
          <p:spPr>
            <a:xfrm rot="21066389">
              <a:off x="7348873" y="4032767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</a:t>
              </a:r>
              <a:endParaRPr lang="de-DE" sz="11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6373C6B-9E51-4AC2-A0E8-A8C5B3ECCC20}"/>
                </a:ext>
              </a:extLst>
            </p:cNvPr>
            <p:cNvSpPr txBox="1"/>
            <p:nvPr/>
          </p:nvSpPr>
          <p:spPr>
            <a:xfrm rot="20646086">
              <a:off x="9192012" y="5528876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12</a:t>
              </a:r>
              <a:endParaRPr lang="de-DE" sz="11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0BF4D122-E6A9-451A-83C9-68E4C11575AC}"/>
                </a:ext>
              </a:extLst>
            </p:cNvPr>
            <p:cNvSpPr txBox="1"/>
            <p:nvPr/>
          </p:nvSpPr>
          <p:spPr>
            <a:xfrm rot="19394683">
              <a:off x="8732669" y="5245937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11</a:t>
              </a:r>
              <a:endParaRPr lang="de-DE" sz="11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ADCA2ED1-740F-4962-BED7-86EBB8F8B262}"/>
                </a:ext>
              </a:extLst>
            </p:cNvPr>
            <p:cNvSpPr txBox="1"/>
            <p:nvPr/>
          </p:nvSpPr>
          <p:spPr>
            <a:xfrm rot="1002269">
              <a:off x="8973131" y="5141552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10</a:t>
              </a:r>
              <a:endParaRPr lang="de-DE" sz="11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A9CEEE48-4712-41B3-B83B-6291D4659FC2}"/>
                </a:ext>
              </a:extLst>
            </p:cNvPr>
            <p:cNvSpPr txBox="1"/>
            <p:nvPr/>
          </p:nvSpPr>
          <p:spPr>
            <a:xfrm rot="2180321">
              <a:off x="9434964" y="4861525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9</a:t>
              </a:r>
              <a:endParaRPr lang="de-DE" sz="11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AEDB8C8E-1B2A-41F2-8B42-0F47AFA95CB8}"/>
                </a:ext>
              </a:extLst>
            </p:cNvPr>
            <p:cNvSpPr txBox="1"/>
            <p:nvPr/>
          </p:nvSpPr>
          <p:spPr>
            <a:xfrm rot="20695669">
              <a:off x="9337777" y="4372910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8</a:t>
              </a:r>
              <a:endParaRPr lang="de-DE" sz="11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54DD401-A143-4B1E-A369-5A1907BCA93A}"/>
                </a:ext>
              </a:extLst>
            </p:cNvPr>
            <p:cNvSpPr txBox="1"/>
            <p:nvPr/>
          </p:nvSpPr>
          <p:spPr>
            <a:xfrm rot="470255">
              <a:off x="9191490" y="4016059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7</a:t>
              </a:r>
              <a:endParaRPr lang="de-D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1980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Forward </a:t>
            </a:r>
            <a:r>
              <a:rPr lang="de-DE" dirty="0" err="1"/>
              <a:t>propagation</a:t>
            </a:r>
            <a:br>
              <a:rPr lang="de-DE" dirty="0"/>
            </a:br>
            <a:r>
              <a:rPr lang="de-DE" dirty="0"/>
              <a:t>Input </a:t>
            </a:r>
            <a:r>
              <a:rPr lang="de-DE" dirty="0" err="1"/>
              <a:t>layer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F54A97E-5250-E100-38A8-DE783AFC54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u="sng" dirty="0"/>
              <a:t>Mögliche Inputs: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Zahlen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Sonstige Information wie Bilder, Wörter etc. müssen ebenfalls in Zahlenform umgewandelt werden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grpSp>
        <p:nvGrpSpPr>
          <p:cNvPr id="6317" name="Gruppieren 6316">
            <a:extLst>
              <a:ext uri="{FF2B5EF4-FFF2-40B4-BE49-F238E27FC236}">
                <a16:creationId xmlns:a16="http://schemas.microsoft.com/office/drawing/2014/main" id="{E298EEA9-76CE-40F4-8CAC-FA9565BA9652}"/>
              </a:ext>
            </a:extLst>
          </p:cNvPr>
          <p:cNvGrpSpPr/>
          <p:nvPr/>
        </p:nvGrpSpPr>
        <p:grpSpPr>
          <a:xfrm>
            <a:off x="6970189" y="3579077"/>
            <a:ext cx="4813300" cy="2800350"/>
            <a:chOff x="5308600" y="3579077"/>
            <a:chExt cx="4813300" cy="2800350"/>
          </a:xfrm>
        </p:grpSpPr>
        <p:pic>
          <p:nvPicPr>
            <p:cNvPr id="6304" name="Grafik 6303">
              <a:extLst>
                <a:ext uri="{FF2B5EF4-FFF2-40B4-BE49-F238E27FC236}">
                  <a16:creationId xmlns:a16="http://schemas.microsoft.com/office/drawing/2014/main" id="{58D07236-9FED-4358-A98F-B0FD55462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8600" y="3579077"/>
              <a:ext cx="2800350" cy="2800350"/>
            </a:xfrm>
            <a:prstGeom prst="rect">
              <a:avLst/>
            </a:prstGeom>
          </p:spPr>
        </p:pic>
        <p:pic>
          <p:nvPicPr>
            <p:cNvPr id="6305" name="Grafik 6304">
              <a:extLst>
                <a:ext uri="{FF2B5EF4-FFF2-40B4-BE49-F238E27FC236}">
                  <a16:creationId xmlns:a16="http://schemas.microsoft.com/office/drawing/2014/main" id="{B9C4492C-06F5-4557-A2FC-2C586C46A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8829" t="68954" r="2799" b="3311"/>
            <a:stretch/>
          </p:blipFill>
          <p:spPr>
            <a:xfrm>
              <a:off x="8705850" y="4338752"/>
              <a:ext cx="1416050" cy="1384301"/>
            </a:xfrm>
            <a:prstGeom prst="rect">
              <a:avLst/>
            </a:prstGeom>
          </p:spPr>
        </p:pic>
        <p:sp>
          <p:nvSpPr>
            <p:cNvPr id="6306" name="Rechteck 6305">
              <a:extLst>
                <a:ext uri="{FF2B5EF4-FFF2-40B4-BE49-F238E27FC236}">
                  <a16:creationId xmlns:a16="http://schemas.microsoft.com/office/drawing/2014/main" id="{5A95ECAF-6D68-4976-882F-BB6AF0DA4596}"/>
                </a:ext>
              </a:extLst>
            </p:cNvPr>
            <p:cNvSpPr/>
            <p:nvPr/>
          </p:nvSpPr>
          <p:spPr>
            <a:xfrm>
              <a:off x="8705850" y="4338752"/>
              <a:ext cx="1416050" cy="1384301"/>
            </a:xfrm>
            <a:prstGeom prst="rect">
              <a:avLst/>
            </a:prstGeom>
            <a:noFill/>
            <a:ln w="28575">
              <a:solidFill>
                <a:srgbClr val="DC37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07" name="Rechteck 6306">
              <a:extLst>
                <a:ext uri="{FF2B5EF4-FFF2-40B4-BE49-F238E27FC236}">
                  <a16:creationId xmlns:a16="http://schemas.microsoft.com/office/drawing/2014/main" id="{5A332C99-3554-43D9-84EB-0B63EF526535}"/>
                </a:ext>
              </a:extLst>
            </p:cNvPr>
            <p:cNvSpPr/>
            <p:nvPr/>
          </p:nvSpPr>
          <p:spPr>
            <a:xfrm>
              <a:off x="7226300" y="5518150"/>
              <a:ext cx="806450" cy="781050"/>
            </a:xfrm>
            <a:prstGeom prst="rect">
              <a:avLst/>
            </a:prstGeom>
            <a:noFill/>
            <a:ln>
              <a:solidFill>
                <a:srgbClr val="DC37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309" name="Gerader Verbinder 6308">
              <a:extLst>
                <a:ext uri="{FF2B5EF4-FFF2-40B4-BE49-F238E27FC236}">
                  <a16:creationId xmlns:a16="http://schemas.microsoft.com/office/drawing/2014/main" id="{055F793E-B6BA-415B-A592-BC2D3629B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6300" y="4338752"/>
              <a:ext cx="1479550" cy="1179398"/>
            </a:xfrm>
            <a:prstGeom prst="line">
              <a:avLst/>
            </a:prstGeom>
            <a:ln w="19050">
              <a:solidFill>
                <a:srgbClr val="DC37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0" name="Gerader Verbinder 6309">
              <a:extLst>
                <a:ext uri="{FF2B5EF4-FFF2-40B4-BE49-F238E27FC236}">
                  <a16:creationId xmlns:a16="http://schemas.microsoft.com/office/drawing/2014/main" id="{F30B2FB2-4413-4C44-A291-B392DD1C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2750" y="5723053"/>
              <a:ext cx="2089150" cy="576147"/>
            </a:xfrm>
            <a:prstGeom prst="line">
              <a:avLst/>
            </a:prstGeom>
            <a:ln w="19050">
              <a:solidFill>
                <a:srgbClr val="DC37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4" name="Gerader Verbinder 6313">
              <a:extLst>
                <a:ext uri="{FF2B5EF4-FFF2-40B4-BE49-F238E27FC236}">
                  <a16:creationId xmlns:a16="http://schemas.microsoft.com/office/drawing/2014/main" id="{13D63FA5-C461-459F-9DD0-AD533992F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6300" y="5723053"/>
              <a:ext cx="1479550" cy="576147"/>
            </a:xfrm>
            <a:prstGeom prst="line">
              <a:avLst/>
            </a:prstGeom>
            <a:ln w="19050">
              <a:solidFill>
                <a:srgbClr val="DC37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18" name="Textfeld 6317">
            <a:extLst>
              <a:ext uri="{FF2B5EF4-FFF2-40B4-BE49-F238E27FC236}">
                <a16:creationId xmlns:a16="http://schemas.microsoft.com/office/drawing/2014/main" id="{1EAC40D6-B910-4BB3-8824-D8F270B540BD}"/>
              </a:ext>
            </a:extLst>
          </p:cNvPr>
          <p:cNvSpPr txBox="1"/>
          <p:nvPr/>
        </p:nvSpPr>
        <p:spPr>
          <a:xfrm>
            <a:off x="1612899" y="4928451"/>
            <a:ext cx="4760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Wort: 	  N    E     T     Z    W    E     R    K</a:t>
            </a:r>
          </a:p>
          <a:p>
            <a:r>
              <a:rPr lang="de-DE" dirty="0"/>
              <a:t>ASCII:	078 069 084 090 087 069 082 075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E6AE9D-2146-4071-858B-0390D7E9FF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8219" y="1303699"/>
            <a:ext cx="1645354" cy="1012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320" name="Rechteck 6319">
            <a:extLst>
              <a:ext uri="{FF2B5EF4-FFF2-40B4-BE49-F238E27FC236}">
                <a16:creationId xmlns:a16="http://schemas.microsoft.com/office/drawing/2014/main" id="{444817A9-F0DC-4298-A7B4-854813B70ED3}"/>
              </a:ext>
            </a:extLst>
          </p:cNvPr>
          <p:cNvSpPr/>
          <p:nvPr/>
        </p:nvSpPr>
        <p:spPr>
          <a:xfrm>
            <a:off x="10367439" y="1105799"/>
            <a:ext cx="453902" cy="1358900"/>
          </a:xfrm>
          <a:prstGeom prst="rect">
            <a:avLst/>
          </a:prstGeom>
          <a:noFill/>
          <a:ln>
            <a:solidFill>
              <a:srgbClr val="DC3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016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37219EA1-8FDF-4F19-B1DD-11DD454D139F}"/>
              </a:ext>
            </a:extLst>
          </p:cNvPr>
          <p:cNvGrpSpPr/>
          <p:nvPr/>
        </p:nvGrpSpPr>
        <p:grpSpPr>
          <a:xfrm>
            <a:off x="1723080" y="3601131"/>
            <a:ext cx="3622716" cy="2611139"/>
            <a:chOff x="7120483" y="3486385"/>
            <a:chExt cx="3622716" cy="2611139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2026ACBB-29E9-440C-A9A5-F524546CB384}"/>
                </a:ext>
              </a:extLst>
            </p:cNvPr>
            <p:cNvSpPr/>
            <p:nvPr/>
          </p:nvSpPr>
          <p:spPr>
            <a:xfrm>
              <a:off x="7120484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39080E52-825E-4896-A497-D66DEF7CCF46}"/>
                </a:ext>
              </a:extLst>
            </p:cNvPr>
            <p:cNvSpPr/>
            <p:nvPr/>
          </p:nvSpPr>
          <p:spPr>
            <a:xfrm>
              <a:off x="7120484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179734B4-2472-4D59-96EB-83C1B1059D91}"/>
                </a:ext>
              </a:extLst>
            </p:cNvPr>
            <p:cNvSpPr/>
            <p:nvPr/>
          </p:nvSpPr>
          <p:spPr>
            <a:xfrm>
              <a:off x="8655616" y="46978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BDD6374-D993-412A-8952-16A55A7DD641}"/>
                </a:ext>
              </a:extLst>
            </p:cNvPr>
            <p:cNvSpPr/>
            <p:nvPr/>
          </p:nvSpPr>
          <p:spPr>
            <a:xfrm>
              <a:off x="8655616" y="3848452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F590EDF-DEF1-4119-82B6-9D584E2C1EFA}"/>
                </a:ext>
              </a:extLst>
            </p:cNvPr>
            <p:cNvSpPr/>
            <p:nvPr/>
          </p:nvSpPr>
          <p:spPr>
            <a:xfrm>
              <a:off x="8655616" y="5545074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14E4233A-4BD3-45BB-9359-7CEC86B834FB}"/>
                </a:ext>
              </a:extLst>
            </p:cNvPr>
            <p:cNvSpPr/>
            <p:nvPr/>
          </p:nvSpPr>
          <p:spPr>
            <a:xfrm>
              <a:off x="10190749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7D7D1469-3D2B-45BC-9E8B-A8DEB95C528A}"/>
                </a:ext>
              </a:extLst>
            </p:cNvPr>
            <p:cNvSpPr/>
            <p:nvPr/>
          </p:nvSpPr>
          <p:spPr>
            <a:xfrm>
              <a:off x="10190749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89E7CC50-CDEF-4BED-B522-B86123926688}"/>
                </a:ext>
              </a:extLst>
            </p:cNvPr>
            <p:cNvCxnSpPr>
              <a:stCxn id="64" idx="7"/>
              <a:endCxn id="66" idx="2"/>
            </p:cNvCxnSpPr>
            <p:nvPr/>
          </p:nvCxnSpPr>
          <p:spPr>
            <a:xfrm flipV="1">
              <a:off x="7592030" y="4124677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2314303-58A1-4930-8EBC-4D1DF0C8145B}"/>
                </a:ext>
              </a:extLst>
            </p:cNvPr>
            <p:cNvCxnSpPr>
              <a:cxnSpLocks/>
              <a:stCxn id="64" idx="6"/>
              <a:endCxn id="65" idx="1"/>
            </p:cNvCxnSpPr>
            <p:nvPr/>
          </p:nvCxnSpPr>
          <p:spPr>
            <a:xfrm>
              <a:off x="7672934" y="4487375"/>
              <a:ext cx="1063586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30962C73-ADFC-47B2-B892-2FBDBACE0800}"/>
                </a:ext>
              </a:extLst>
            </p:cNvPr>
            <p:cNvCxnSpPr>
              <a:stCxn id="64" idx="5"/>
              <a:endCxn id="67" idx="1"/>
            </p:cNvCxnSpPr>
            <p:nvPr/>
          </p:nvCxnSpPr>
          <p:spPr>
            <a:xfrm>
              <a:off x="7592030" y="4682696"/>
              <a:ext cx="1144490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A136C9ED-3E35-40BD-B2C8-D6552E6478A7}"/>
                </a:ext>
              </a:extLst>
            </p:cNvPr>
            <p:cNvCxnSpPr>
              <a:stCxn id="14" idx="7"/>
              <a:endCxn id="66" idx="3"/>
            </p:cNvCxnSpPr>
            <p:nvPr/>
          </p:nvCxnSpPr>
          <p:spPr>
            <a:xfrm flipV="1">
              <a:off x="7592030" y="4319998"/>
              <a:ext cx="1144490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8D5A5D25-ADD9-4A22-AC20-2224A0CEAAC3}"/>
                </a:ext>
              </a:extLst>
            </p:cNvPr>
            <p:cNvCxnSpPr>
              <a:cxnSpLocks/>
              <a:stCxn id="14" idx="6"/>
              <a:endCxn id="65" idx="3"/>
            </p:cNvCxnSpPr>
            <p:nvPr/>
          </p:nvCxnSpPr>
          <p:spPr>
            <a:xfrm flipV="1">
              <a:off x="7672934" y="5169396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B47F3E27-8BA0-4531-B523-5F8094CCD0F6}"/>
                </a:ext>
              </a:extLst>
            </p:cNvPr>
            <p:cNvCxnSpPr>
              <a:stCxn id="14" idx="5"/>
              <a:endCxn id="67" idx="2"/>
            </p:cNvCxnSpPr>
            <p:nvPr/>
          </p:nvCxnSpPr>
          <p:spPr>
            <a:xfrm>
              <a:off x="7592030" y="5532094"/>
              <a:ext cx="1063586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786FF5FF-D0DF-4D5F-8486-F41E4B83E189}"/>
                </a:ext>
              </a:extLst>
            </p:cNvPr>
            <p:cNvCxnSpPr>
              <a:cxnSpLocks/>
              <a:stCxn id="66" idx="6"/>
              <a:endCxn id="69" idx="1"/>
            </p:cNvCxnSpPr>
            <p:nvPr/>
          </p:nvCxnSpPr>
          <p:spPr>
            <a:xfrm>
              <a:off x="9208066" y="4124677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1BE1BFE8-5C41-4CBF-B41C-BFAFB11D9633}"/>
                </a:ext>
              </a:extLst>
            </p:cNvPr>
            <p:cNvCxnSpPr>
              <a:stCxn id="66" idx="5"/>
              <a:endCxn id="68" idx="1"/>
            </p:cNvCxnSpPr>
            <p:nvPr/>
          </p:nvCxnSpPr>
          <p:spPr>
            <a:xfrm>
              <a:off x="9127162" y="4319998"/>
              <a:ext cx="1144491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3963B6F4-6BD4-4D6D-B322-8B63CF841871}"/>
                </a:ext>
              </a:extLst>
            </p:cNvPr>
            <p:cNvCxnSpPr>
              <a:stCxn id="65" idx="7"/>
              <a:endCxn id="69" idx="2"/>
            </p:cNvCxnSpPr>
            <p:nvPr/>
          </p:nvCxnSpPr>
          <p:spPr>
            <a:xfrm flipV="1">
              <a:off x="9127162" y="4487375"/>
              <a:ext cx="1063587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48D4548F-3E8A-4FB6-82FF-DDF813611EBB}"/>
                </a:ext>
              </a:extLst>
            </p:cNvPr>
            <p:cNvCxnSpPr>
              <a:cxnSpLocks/>
              <a:stCxn id="65" idx="5"/>
              <a:endCxn id="68" idx="2"/>
            </p:cNvCxnSpPr>
            <p:nvPr/>
          </p:nvCxnSpPr>
          <p:spPr>
            <a:xfrm>
              <a:off x="9127162" y="5169396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602D3749-D247-454F-97EF-0BC9E3D2E45C}"/>
                </a:ext>
              </a:extLst>
            </p:cNvPr>
            <p:cNvCxnSpPr>
              <a:stCxn id="67" idx="7"/>
              <a:endCxn id="69" idx="3"/>
            </p:cNvCxnSpPr>
            <p:nvPr/>
          </p:nvCxnSpPr>
          <p:spPr>
            <a:xfrm flipV="1">
              <a:off x="9127162" y="4682696"/>
              <a:ext cx="1144491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68F06FDC-2BE9-4DA8-8372-B66D0C2FA5C2}"/>
                </a:ext>
              </a:extLst>
            </p:cNvPr>
            <p:cNvCxnSpPr>
              <a:stCxn id="67" idx="6"/>
              <a:endCxn id="68" idx="3"/>
            </p:cNvCxnSpPr>
            <p:nvPr/>
          </p:nvCxnSpPr>
          <p:spPr>
            <a:xfrm flipV="1">
              <a:off x="9208066" y="5532094"/>
              <a:ext cx="1063587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01F0549C-8418-4431-AF70-D275242D1FF4}"/>
                </a:ext>
              </a:extLst>
            </p:cNvPr>
            <p:cNvSpPr txBox="1"/>
            <p:nvPr/>
          </p:nvSpPr>
          <p:spPr>
            <a:xfrm>
              <a:off x="7120483" y="3486385"/>
              <a:ext cx="3622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HIDDEN                  OUTPUT</a:t>
              </a: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Forward </a:t>
            </a:r>
            <a:r>
              <a:rPr lang="de-DE" dirty="0" err="1"/>
              <a:t>propagation</a:t>
            </a:r>
            <a:br>
              <a:rPr lang="de-DE" dirty="0"/>
            </a:b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(1)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07029BB-11A8-ACCE-77BF-E837A0E10431}"/>
              </a:ext>
            </a:extLst>
          </p:cNvPr>
          <p:cNvSpPr txBox="1"/>
          <p:nvPr/>
        </p:nvSpPr>
        <p:spPr>
          <a:xfrm>
            <a:off x="406401" y="2010511"/>
            <a:ext cx="111950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Ein NN kann beliebig viele Hidden Layer besitzen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Jede Kante ist </a:t>
            </a:r>
            <a:r>
              <a:rPr lang="de-DE" sz="2200" b="1" dirty="0"/>
              <a:t>gewichtet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Outputs eines Neurons ist die </a:t>
            </a:r>
            <a:r>
              <a:rPr lang="de-DE" sz="2200" b="1" dirty="0"/>
              <a:t>Aktivierungsfunktion </a:t>
            </a:r>
            <a:r>
              <a:rPr lang="de-DE" sz="2200" dirty="0"/>
              <a:t>der </a:t>
            </a:r>
            <a:r>
              <a:rPr lang="de-DE" sz="2200" b="1" dirty="0"/>
              <a:t>gewichteten Summe </a:t>
            </a:r>
            <a:r>
              <a:rPr lang="de-DE" sz="2200" dirty="0"/>
              <a:t>der </a:t>
            </a:r>
            <a:r>
              <a:rPr lang="de-DE" sz="2200" b="1" dirty="0"/>
              <a:t>Inputwerte </a:t>
            </a:r>
            <a:r>
              <a:rPr lang="de-DE" sz="2200" dirty="0"/>
              <a:t>des Neurons</a:t>
            </a:r>
          </a:p>
          <a:p>
            <a:endParaRPr lang="de-DE" sz="22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FEAE942-3059-4BF9-AE50-FA3AE7160109}"/>
              </a:ext>
            </a:extLst>
          </p:cNvPr>
          <p:cNvSpPr txBox="1"/>
          <p:nvPr/>
        </p:nvSpPr>
        <p:spPr>
          <a:xfrm rot="21065765">
            <a:off x="2325764" y="4129870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w</a:t>
            </a:r>
            <a:r>
              <a:rPr lang="de-DE" sz="900" baseline="-25000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25984B4-CA72-481B-833C-15644AE2E22D}"/>
              </a:ext>
            </a:extLst>
          </p:cNvPr>
          <p:cNvSpPr txBox="1"/>
          <p:nvPr/>
        </p:nvSpPr>
        <p:spPr>
          <a:xfrm rot="2432843">
            <a:off x="2212738" y="4903871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w</a:t>
            </a:r>
            <a:r>
              <a:rPr lang="de-DE" sz="900" baseline="-25000" dirty="0"/>
              <a:t>3</a:t>
            </a:r>
            <a:endParaRPr lang="de-DE" sz="9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348F479-9DFE-493C-B87F-C6B677504A48}"/>
              </a:ext>
            </a:extLst>
          </p:cNvPr>
          <p:cNvSpPr txBox="1"/>
          <p:nvPr/>
        </p:nvSpPr>
        <p:spPr>
          <a:xfrm rot="917541">
            <a:off x="2366479" y="452269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w</a:t>
            </a:r>
            <a:r>
              <a:rPr lang="de-DE" sz="900" baseline="-25000" dirty="0"/>
              <a:t>2</a:t>
            </a:r>
            <a:endParaRPr lang="de-DE" sz="9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41ABA1F-CFA3-4342-B7A0-A00451F9F1C3}"/>
              </a:ext>
            </a:extLst>
          </p:cNvPr>
          <p:cNvSpPr txBox="1"/>
          <p:nvPr/>
        </p:nvSpPr>
        <p:spPr>
          <a:xfrm rot="19449423">
            <a:off x="2104276" y="482871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w</a:t>
            </a:r>
            <a:r>
              <a:rPr lang="de-DE" sz="900" baseline="-25000" dirty="0"/>
              <a:t>4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E8F9F52-7A95-4C68-8F96-3DC801CB75F9}"/>
              </a:ext>
            </a:extLst>
          </p:cNvPr>
          <p:cNvSpPr txBox="1"/>
          <p:nvPr/>
        </p:nvSpPr>
        <p:spPr>
          <a:xfrm rot="21033191">
            <a:off x="2309568" y="5185496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w</a:t>
            </a:r>
            <a:r>
              <a:rPr lang="de-DE" sz="900" baseline="-25000" dirty="0"/>
              <a:t>5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CF5CE14-3962-433D-9AE9-6B94D77D361E}"/>
              </a:ext>
            </a:extLst>
          </p:cNvPr>
          <p:cNvSpPr txBox="1"/>
          <p:nvPr/>
        </p:nvSpPr>
        <p:spPr>
          <a:xfrm rot="906210">
            <a:off x="2396373" y="558207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w</a:t>
            </a:r>
            <a:r>
              <a:rPr lang="de-DE" sz="900" baseline="-25000" dirty="0"/>
              <a:t>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0CAFA4-C4F3-4922-A1BD-D564986B6639}"/>
              </a:ext>
            </a:extLst>
          </p:cNvPr>
          <p:cNvSpPr txBox="1"/>
          <p:nvPr/>
        </p:nvSpPr>
        <p:spPr>
          <a:xfrm>
            <a:off x="1856207" y="4396978"/>
            <a:ext cx="4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</a:t>
            </a:r>
            <a:r>
              <a:rPr lang="de-DE" baseline="-25000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11EBA53-12B5-4EEA-9002-835C7AD93718}"/>
              </a:ext>
            </a:extLst>
          </p:cNvPr>
          <p:cNvSpPr txBox="1"/>
          <p:nvPr/>
        </p:nvSpPr>
        <p:spPr>
          <a:xfrm>
            <a:off x="1856207" y="5248518"/>
            <a:ext cx="43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</a:t>
            </a:r>
            <a:r>
              <a:rPr lang="de-DE" baseline="-25000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3192B4B-1C4E-4C98-B624-561AF0D6B5A5}"/>
              </a:ext>
            </a:extLst>
          </p:cNvPr>
          <p:cNvSpPr txBox="1"/>
          <p:nvPr/>
        </p:nvSpPr>
        <p:spPr>
          <a:xfrm>
            <a:off x="3243678" y="4038940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1</a:t>
            </a:r>
            <a:r>
              <a:rPr lang="de-DE" dirty="0"/>
              <a:t>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B9C917E-1E90-4EEE-B762-12A2D1E4F868}"/>
              </a:ext>
            </a:extLst>
          </p:cNvPr>
          <p:cNvSpPr txBox="1"/>
          <p:nvPr/>
        </p:nvSpPr>
        <p:spPr>
          <a:xfrm rot="21066389">
            <a:off x="2319673" y="412435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9E00"/>
                </a:solidFill>
              </a:rPr>
              <a:t>0,5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27260F4-3169-4179-9260-427EDB806E2E}"/>
              </a:ext>
            </a:extLst>
          </p:cNvPr>
          <p:cNvSpPr txBox="1"/>
          <p:nvPr/>
        </p:nvSpPr>
        <p:spPr>
          <a:xfrm rot="2397663">
            <a:off x="2199753" y="490738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00727F"/>
                </a:solidFill>
              </a:rPr>
              <a:t>0,1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DA7D84B-8E0F-4442-B202-4ACBC341DD7F}"/>
              </a:ext>
            </a:extLst>
          </p:cNvPr>
          <p:cNvSpPr txBox="1"/>
          <p:nvPr/>
        </p:nvSpPr>
        <p:spPr>
          <a:xfrm rot="876565">
            <a:off x="2360547" y="4528951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64B32C"/>
                </a:solidFill>
              </a:rPr>
              <a:t>0,1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4373FC4-968F-4357-BDBF-4D7485A8DA11}"/>
              </a:ext>
            </a:extLst>
          </p:cNvPr>
          <p:cNvSpPr txBox="1"/>
          <p:nvPr/>
        </p:nvSpPr>
        <p:spPr>
          <a:xfrm rot="19449423">
            <a:off x="2096416" y="4836360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9E00"/>
                </a:solidFill>
              </a:rPr>
              <a:t>0,2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6E9446A-700C-44D6-B952-6E703A63B3A3}"/>
              </a:ext>
            </a:extLst>
          </p:cNvPr>
          <p:cNvSpPr txBox="1"/>
          <p:nvPr/>
        </p:nvSpPr>
        <p:spPr>
          <a:xfrm rot="21048051">
            <a:off x="2276652" y="520072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64B32C"/>
                </a:solidFill>
              </a:rPr>
              <a:t>-0,4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8D531ACB-CD32-4AFC-B712-CBD342363D53}"/>
              </a:ext>
            </a:extLst>
          </p:cNvPr>
          <p:cNvSpPr txBox="1"/>
          <p:nvPr/>
        </p:nvSpPr>
        <p:spPr>
          <a:xfrm rot="907439">
            <a:off x="2386490" y="559011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00727F"/>
                </a:solidFill>
              </a:rPr>
              <a:t>0,2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E89E8F5-6705-483C-B964-1EB628CA7F35}"/>
              </a:ext>
            </a:extLst>
          </p:cNvPr>
          <p:cNvSpPr txBox="1"/>
          <p:nvPr/>
        </p:nvSpPr>
        <p:spPr>
          <a:xfrm>
            <a:off x="1862321" y="4453281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403E08F-C8D0-4FD2-A28E-876BCE5FDD22}"/>
              </a:ext>
            </a:extLst>
          </p:cNvPr>
          <p:cNvSpPr txBox="1"/>
          <p:nvPr/>
        </p:nvSpPr>
        <p:spPr>
          <a:xfrm>
            <a:off x="1865971" y="5296797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FF51DBD-74D1-49EA-BDD2-CF439501E8A0}"/>
              </a:ext>
            </a:extLst>
          </p:cNvPr>
          <p:cNvSpPr txBox="1"/>
          <p:nvPr/>
        </p:nvSpPr>
        <p:spPr>
          <a:xfrm>
            <a:off x="3253699" y="4893173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2</a:t>
            </a:r>
            <a:r>
              <a:rPr lang="de-DE" dirty="0"/>
              <a:t>)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94B077B-5A5E-4290-B61B-A9AEA7C43B1B}"/>
              </a:ext>
            </a:extLst>
          </p:cNvPr>
          <p:cNvSpPr txBox="1"/>
          <p:nvPr/>
        </p:nvSpPr>
        <p:spPr>
          <a:xfrm>
            <a:off x="3253698" y="5727744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3</a:t>
            </a:r>
            <a:r>
              <a:rPr lang="de-DE" dirty="0"/>
              <a:t>)</a:t>
            </a:r>
          </a:p>
        </p:txBody>
      </p:sp>
      <p:pic>
        <p:nvPicPr>
          <p:cNvPr id="103" name="Grafik 102">
            <a:extLst>
              <a:ext uri="{FF2B5EF4-FFF2-40B4-BE49-F238E27FC236}">
                <a16:creationId xmlns:a16="http://schemas.microsoft.com/office/drawing/2014/main" id="{536EFE3B-9689-44C4-9019-0816745A7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4220192"/>
            <a:ext cx="699824" cy="699824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9864CC3C-6C1F-4D41-B124-F0E5EC0E5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5088821"/>
            <a:ext cx="698400" cy="698400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AB1FD201-F454-4B9D-A8C5-75A71E924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7" y="4613620"/>
            <a:ext cx="698400" cy="698400"/>
          </a:xfrm>
          <a:prstGeom prst="rect">
            <a:avLst/>
          </a:prstGeom>
        </p:spPr>
      </p:pic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502124D6-E293-4993-87A5-B6EA3C71E137}"/>
              </a:ext>
            </a:extLst>
          </p:cNvPr>
          <p:cNvCxnSpPr>
            <a:stCxn id="107" idx="3"/>
            <a:endCxn id="64" idx="2"/>
          </p:cNvCxnSpPr>
          <p:nvPr/>
        </p:nvCxnSpPr>
        <p:spPr>
          <a:xfrm flipV="1">
            <a:off x="1030217" y="4602121"/>
            <a:ext cx="692864" cy="360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FDF8CB98-C53D-4A7E-955E-1A70804DA07F}"/>
              </a:ext>
            </a:extLst>
          </p:cNvPr>
          <p:cNvCxnSpPr>
            <a:stCxn id="107" idx="3"/>
            <a:endCxn id="14" idx="2"/>
          </p:cNvCxnSpPr>
          <p:nvPr/>
        </p:nvCxnSpPr>
        <p:spPr>
          <a:xfrm>
            <a:off x="1030217" y="4962820"/>
            <a:ext cx="692864" cy="48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feld 111">
            <a:extLst>
              <a:ext uri="{FF2B5EF4-FFF2-40B4-BE49-F238E27FC236}">
                <a16:creationId xmlns:a16="http://schemas.microsoft.com/office/drawing/2014/main" id="{0E7806EE-028C-4AEB-8395-F8F3F3A97DA4}"/>
              </a:ext>
            </a:extLst>
          </p:cNvPr>
          <p:cNvSpPr txBox="1"/>
          <p:nvPr/>
        </p:nvSpPr>
        <p:spPr>
          <a:xfrm>
            <a:off x="7510650" y="4155426"/>
            <a:ext cx="427283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Veranschaulichung des Trainingsvorgangs eines KNNs am Beispiel des Datensatzes </a:t>
            </a:r>
            <a:r>
              <a:rPr lang="de-DE" sz="1600" i="1" dirty="0"/>
              <a:t>MNIST</a:t>
            </a:r>
          </a:p>
          <a:p>
            <a:endParaRPr lang="de-DE" sz="1600" dirty="0"/>
          </a:p>
          <a:p>
            <a:r>
              <a:rPr lang="de-DE" sz="1600" dirty="0"/>
              <a:t>Weitere Infos: </a:t>
            </a:r>
            <a:r>
              <a:rPr lang="de-DE" sz="1400" dirty="0">
                <a:hlinkClick r:id="rId6"/>
              </a:rPr>
              <a:t>https://en.wikipedia.org/wiki/MNIST_database</a:t>
            </a:r>
            <a:endParaRPr lang="de-DE" sz="1400" dirty="0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FBDB524-9119-4F90-A37A-4A9D4C6CCE2B}"/>
              </a:ext>
            </a:extLst>
          </p:cNvPr>
          <p:cNvSpPr txBox="1"/>
          <p:nvPr/>
        </p:nvSpPr>
        <p:spPr>
          <a:xfrm>
            <a:off x="96383" y="6026158"/>
            <a:ext cx="325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AB0042"/>
                </a:solidFill>
              </a:rPr>
              <a:t>Gewichte werden zu Beginn des Trainings zufällig gewählt und nach und nach angepasst</a:t>
            </a:r>
          </a:p>
        </p:txBody>
      </p: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040B0EA2-EC25-4D63-B302-B1F892772F60}"/>
              </a:ext>
            </a:extLst>
          </p:cNvPr>
          <p:cNvCxnSpPr>
            <a:cxnSpLocks/>
          </p:cNvCxnSpPr>
          <p:nvPr/>
        </p:nvCxnSpPr>
        <p:spPr>
          <a:xfrm flipV="1">
            <a:off x="1572807" y="5727744"/>
            <a:ext cx="770912" cy="321658"/>
          </a:xfrm>
          <a:prstGeom prst="straightConnector1">
            <a:avLst/>
          </a:prstGeom>
          <a:ln>
            <a:solidFill>
              <a:srgbClr val="AB00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55">
            <a:extLst>
              <a:ext uri="{FF2B5EF4-FFF2-40B4-BE49-F238E27FC236}">
                <a16:creationId xmlns:a16="http://schemas.microsoft.com/office/drawing/2014/main" id="{1485CAF2-7F5C-4717-92D8-85225F651C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8219" y="1303699"/>
            <a:ext cx="1645354" cy="1012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55667495-8676-43B1-87D2-5821A44FD462}"/>
              </a:ext>
            </a:extLst>
          </p:cNvPr>
          <p:cNvSpPr/>
          <p:nvPr/>
        </p:nvSpPr>
        <p:spPr>
          <a:xfrm>
            <a:off x="10897791" y="1105799"/>
            <a:ext cx="453902" cy="1358900"/>
          </a:xfrm>
          <a:prstGeom prst="rect">
            <a:avLst/>
          </a:prstGeom>
          <a:noFill/>
          <a:ln>
            <a:solidFill>
              <a:srgbClr val="DC3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84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8" grpId="0"/>
      <p:bldP spid="33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1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37219EA1-8FDF-4F19-B1DD-11DD454D139F}"/>
              </a:ext>
            </a:extLst>
          </p:cNvPr>
          <p:cNvGrpSpPr/>
          <p:nvPr/>
        </p:nvGrpSpPr>
        <p:grpSpPr>
          <a:xfrm>
            <a:off x="1723080" y="3601131"/>
            <a:ext cx="3622716" cy="2611139"/>
            <a:chOff x="7120483" y="3486385"/>
            <a:chExt cx="3622716" cy="2611139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2026ACBB-29E9-440C-A9A5-F524546CB384}"/>
                </a:ext>
              </a:extLst>
            </p:cNvPr>
            <p:cNvSpPr/>
            <p:nvPr/>
          </p:nvSpPr>
          <p:spPr>
            <a:xfrm>
              <a:off x="7120484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39080E52-825E-4896-A497-D66DEF7CCF46}"/>
                </a:ext>
              </a:extLst>
            </p:cNvPr>
            <p:cNvSpPr/>
            <p:nvPr/>
          </p:nvSpPr>
          <p:spPr>
            <a:xfrm>
              <a:off x="7120484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179734B4-2472-4D59-96EB-83C1B1059D91}"/>
                </a:ext>
              </a:extLst>
            </p:cNvPr>
            <p:cNvSpPr/>
            <p:nvPr/>
          </p:nvSpPr>
          <p:spPr>
            <a:xfrm>
              <a:off x="8655616" y="46978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BDD6374-D993-412A-8952-16A55A7DD641}"/>
                </a:ext>
              </a:extLst>
            </p:cNvPr>
            <p:cNvSpPr/>
            <p:nvPr/>
          </p:nvSpPr>
          <p:spPr>
            <a:xfrm>
              <a:off x="8655616" y="3848452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F590EDF-DEF1-4119-82B6-9D584E2C1EFA}"/>
                </a:ext>
              </a:extLst>
            </p:cNvPr>
            <p:cNvSpPr/>
            <p:nvPr/>
          </p:nvSpPr>
          <p:spPr>
            <a:xfrm>
              <a:off x="8655616" y="5545074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14E4233A-4BD3-45BB-9359-7CEC86B834FB}"/>
                </a:ext>
              </a:extLst>
            </p:cNvPr>
            <p:cNvSpPr/>
            <p:nvPr/>
          </p:nvSpPr>
          <p:spPr>
            <a:xfrm>
              <a:off x="10190749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7D7D1469-3D2B-45BC-9E8B-A8DEB95C528A}"/>
                </a:ext>
              </a:extLst>
            </p:cNvPr>
            <p:cNvSpPr/>
            <p:nvPr/>
          </p:nvSpPr>
          <p:spPr>
            <a:xfrm>
              <a:off x="10190749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89E7CC50-CDEF-4BED-B522-B86123926688}"/>
                </a:ext>
              </a:extLst>
            </p:cNvPr>
            <p:cNvCxnSpPr>
              <a:stCxn id="64" idx="7"/>
              <a:endCxn id="66" idx="2"/>
            </p:cNvCxnSpPr>
            <p:nvPr/>
          </p:nvCxnSpPr>
          <p:spPr>
            <a:xfrm flipV="1">
              <a:off x="7592030" y="4124677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2314303-58A1-4930-8EBC-4D1DF0C8145B}"/>
                </a:ext>
              </a:extLst>
            </p:cNvPr>
            <p:cNvCxnSpPr>
              <a:cxnSpLocks/>
              <a:stCxn id="64" idx="6"/>
              <a:endCxn id="65" idx="1"/>
            </p:cNvCxnSpPr>
            <p:nvPr/>
          </p:nvCxnSpPr>
          <p:spPr>
            <a:xfrm>
              <a:off x="7672934" y="4487375"/>
              <a:ext cx="1063586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30962C73-ADFC-47B2-B892-2FBDBACE0800}"/>
                </a:ext>
              </a:extLst>
            </p:cNvPr>
            <p:cNvCxnSpPr>
              <a:stCxn id="64" idx="5"/>
              <a:endCxn id="67" idx="1"/>
            </p:cNvCxnSpPr>
            <p:nvPr/>
          </p:nvCxnSpPr>
          <p:spPr>
            <a:xfrm>
              <a:off x="7592030" y="4682696"/>
              <a:ext cx="1144490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A136C9ED-3E35-40BD-B2C8-D6552E6478A7}"/>
                </a:ext>
              </a:extLst>
            </p:cNvPr>
            <p:cNvCxnSpPr>
              <a:stCxn id="14" idx="7"/>
              <a:endCxn id="66" idx="3"/>
            </p:cNvCxnSpPr>
            <p:nvPr/>
          </p:nvCxnSpPr>
          <p:spPr>
            <a:xfrm flipV="1">
              <a:off x="7592030" y="4319998"/>
              <a:ext cx="1144490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8D5A5D25-ADD9-4A22-AC20-2224A0CEAAC3}"/>
                </a:ext>
              </a:extLst>
            </p:cNvPr>
            <p:cNvCxnSpPr>
              <a:cxnSpLocks/>
              <a:stCxn id="14" idx="6"/>
              <a:endCxn id="65" idx="3"/>
            </p:cNvCxnSpPr>
            <p:nvPr/>
          </p:nvCxnSpPr>
          <p:spPr>
            <a:xfrm flipV="1">
              <a:off x="7672934" y="5169396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B47F3E27-8BA0-4531-B523-5F8094CCD0F6}"/>
                </a:ext>
              </a:extLst>
            </p:cNvPr>
            <p:cNvCxnSpPr>
              <a:stCxn id="14" idx="5"/>
              <a:endCxn id="67" idx="2"/>
            </p:cNvCxnSpPr>
            <p:nvPr/>
          </p:nvCxnSpPr>
          <p:spPr>
            <a:xfrm>
              <a:off x="7592030" y="5532094"/>
              <a:ext cx="1063586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786FF5FF-D0DF-4D5F-8486-F41E4B83E189}"/>
                </a:ext>
              </a:extLst>
            </p:cNvPr>
            <p:cNvCxnSpPr>
              <a:cxnSpLocks/>
              <a:stCxn id="66" idx="6"/>
              <a:endCxn id="69" idx="1"/>
            </p:cNvCxnSpPr>
            <p:nvPr/>
          </p:nvCxnSpPr>
          <p:spPr>
            <a:xfrm>
              <a:off x="9208066" y="4124677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1BE1BFE8-5C41-4CBF-B41C-BFAFB11D9633}"/>
                </a:ext>
              </a:extLst>
            </p:cNvPr>
            <p:cNvCxnSpPr>
              <a:stCxn id="66" idx="5"/>
              <a:endCxn id="68" idx="1"/>
            </p:cNvCxnSpPr>
            <p:nvPr/>
          </p:nvCxnSpPr>
          <p:spPr>
            <a:xfrm>
              <a:off x="9127162" y="4319998"/>
              <a:ext cx="1144491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3963B6F4-6BD4-4D6D-B322-8B63CF841871}"/>
                </a:ext>
              </a:extLst>
            </p:cNvPr>
            <p:cNvCxnSpPr>
              <a:stCxn id="65" idx="7"/>
              <a:endCxn id="69" idx="2"/>
            </p:cNvCxnSpPr>
            <p:nvPr/>
          </p:nvCxnSpPr>
          <p:spPr>
            <a:xfrm flipV="1">
              <a:off x="9127162" y="4487375"/>
              <a:ext cx="1063587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48D4548F-3E8A-4FB6-82FF-DDF813611EBB}"/>
                </a:ext>
              </a:extLst>
            </p:cNvPr>
            <p:cNvCxnSpPr>
              <a:cxnSpLocks/>
              <a:stCxn id="65" idx="5"/>
              <a:endCxn id="68" idx="2"/>
            </p:cNvCxnSpPr>
            <p:nvPr/>
          </p:nvCxnSpPr>
          <p:spPr>
            <a:xfrm>
              <a:off x="9127162" y="5169396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602D3749-D247-454F-97EF-0BC9E3D2E45C}"/>
                </a:ext>
              </a:extLst>
            </p:cNvPr>
            <p:cNvCxnSpPr>
              <a:stCxn id="67" idx="7"/>
              <a:endCxn id="69" idx="3"/>
            </p:cNvCxnSpPr>
            <p:nvPr/>
          </p:nvCxnSpPr>
          <p:spPr>
            <a:xfrm flipV="1">
              <a:off x="9127162" y="4682696"/>
              <a:ext cx="1144491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68F06FDC-2BE9-4DA8-8372-B66D0C2FA5C2}"/>
                </a:ext>
              </a:extLst>
            </p:cNvPr>
            <p:cNvCxnSpPr>
              <a:stCxn id="67" idx="6"/>
              <a:endCxn id="68" idx="3"/>
            </p:cNvCxnSpPr>
            <p:nvPr/>
          </p:nvCxnSpPr>
          <p:spPr>
            <a:xfrm flipV="1">
              <a:off x="9208066" y="5532094"/>
              <a:ext cx="1063587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01F0549C-8418-4431-AF70-D275242D1FF4}"/>
                </a:ext>
              </a:extLst>
            </p:cNvPr>
            <p:cNvSpPr txBox="1"/>
            <p:nvPr/>
          </p:nvSpPr>
          <p:spPr>
            <a:xfrm>
              <a:off x="7120483" y="3486385"/>
              <a:ext cx="3622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HIDDEN                  OUTPUT</a:t>
              </a: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DE89E8F5-6705-483C-B964-1EB628CA7F35}"/>
              </a:ext>
            </a:extLst>
          </p:cNvPr>
          <p:cNvSpPr txBox="1"/>
          <p:nvPr/>
        </p:nvSpPr>
        <p:spPr>
          <a:xfrm>
            <a:off x="1862321" y="4453281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403E08F-C8D0-4FD2-A28E-876BCE5FDD22}"/>
              </a:ext>
            </a:extLst>
          </p:cNvPr>
          <p:cNvSpPr txBox="1"/>
          <p:nvPr/>
        </p:nvSpPr>
        <p:spPr>
          <a:xfrm>
            <a:off x="1865971" y="5296797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B9C917E-1E90-4EEE-B762-12A2D1E4F868}"/>
              </a:ext>
            </a:extLst>
          </p:cNvPr>
          <p:cNvSpPr txBox="1"/>
          <p:nvPr/>
        </p:nvSpPr>
        <p:spPr>
          <a:xfrm rot="21066389">
            <a:off x="2319673" y="412435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9E00"/>
                </a:solidFill>
              </a:rPr>
              <a:t>0,5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27260F4-3169-4179-9260-427EDB806E2E}"/>
              </a:ext>
            </a:extLst>
          </p:cNvPr>
          <p:cNvSpPr txBox="1"/>
          <p:nvPr/>
        </p:nvSpPr>
        <p:spPr>
          <a:xfrm rot="2397663">
            <a:off x="2199753" y="490738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00727F"/>
                </a:solidFill>
              </a:rPr>
              <a:t>0,1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DA7D84B-8E0F-4442-B202-4ACBC341DD7F}"/>
              </a:ext>
            </a:extLst>
          </p:cNvPr>
          <p:cNvSpPr txBox="1"/>
          <p:nvPr/>
        </p:nvSpPr>
        <p:spPr>
          <a:xfrm rot="876565">
            <a:off x="2360547" y="4528951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64B32C"/>
                </a:solidFill>
              </a:rPr>
              <a:t>0,1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4373FC4-968F-4357-BDBF-4D7485A8DA11}"/>
              </a:ext>
            </a:extLst>
          </p:cNvPr>
          <p:cNvSpPr txBox="1"/>
          <p:nvPr/>
        </p:nvSpPr>
        <p:spPr>
          <a:xfrm rot="19449423">
            <a:off x="2096416" y="4836360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9E00"/>
                </a:solidFill>
              </a:rPr>
              <a:t>0,2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6E9446A-700C-44D6-B952-6E703A63B3A3}"/>
              </a:ext>
            </a:extLst>
          </p:cNvPr>
          <p:cNvSpPr txBox="1"/>
          <p:nvPr/>
        </p:nvSpPr>
        <p:spPr>
          <a:xfrm rot="21048051">
            <a:off x="2276652" y="520072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64B32C"/>
                </a:solidFill>
              </a:rPr>
              <a:t>-0,4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8D531ACB-CD32-4AFC-B712-CBD342363D53}"/>
              </a:ext>
            </a:extLst>
          </p:cNvPr>
          <p:cNvSpPr txBox="1"/>
          <p:nvPr/>
        </p:nvSpPr>
        <p:spPr>
          <a:xfrm rot="907439">
            <a:off x="2386490" y="559011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00727F"/>
                </a:solidFill>
              </a:rPr>
              <a:t>0,2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Forward </a:t>
            </a:r>
            <a:r>
              <a:rPr lang="de-DE" dirty="0" err="1"/>
              <a:t>propagation</a:t>
            </a:r>
            <a:br>
              <a:rPr lang="de-DE" dirty="0"/>
            </a:b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(2)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07029BB-11A8-ACCE-77BF-E837A0E10431}"/>
              </a:ext>
            </a:extLst>
          </p:cNvPr>
          <p:cNvSpPr txBox="1"/>
          <p:nvPr/>
        </p:nvSpPr>
        <p:spPr>
          <a:xfrm>
            <a:off x="406401" y="2010511"/>
            <a:ext cx="111950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Ein NN kann beliebig viele Hidden Layer besitzen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Jede Kante ist </a:t>
            </a:r>
            <a:r>
              <a:rPr lang="de-DE" sz="2200" b="1" dirty="0"/>
              <a:t>gewichtet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Outputs eines Neurons ist die </a:t>
            </a:r>
            <a:r>
              <a:rPr lang="de-DE" sz="2200" b="1" dirty="0"/>
              <a:t>Aktivierungsfunktion </a:t>
            </a:r>
            <a:r>
              <a:rPr lang="de-DE" sz="2200" dirty="0"/>
              <a:t>der </a:t>
            </a:r>
            <a:r>
              <a:rPr lang="de-DE" sz="2200" b="1" dirty="0">
                <a:solidFill>
                  <a:srgbClr val="FF0000"/>
                </a:solidFill>
              </a:rPr>
              <a:t>gewichteten Summe </a:t>
            </a:r>
            <a:r>
              <a:rPr lang="de-DE" sz="2200" dirty="0"/>
              <a:t>der </a:t>
            </a:r>
            <a:r>
              <a:rPr lang="de-DE" sz="2200" b="1" dirty="0"/>
              <a:t>Inputwerte </a:t>
            </a:r>
            <a:r>
              <a:rPr lang="de-DE" sz="2200" dirty="0"/>
              <a:t>des Neurons</a:t>
            </a:r>
          </a:p>
          <a:p>
            <a:endParaRPr lang="de-DE" sz="22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3192B4B-1C4E-4C98-B624-561AF0D6B5A5}"/>
              </a:ext>
            </a:extLst>
          </p:cNvPr>
          <p:cNvSpPr txBox="1"/>
          <p:nvPr/>
        </p:nvSpPr>
        <p:spPr>
          <a:xfrm>
            <a:off x="3243678" y="4038940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1</a:t>
            </a:r>
            <a:r>
              <a:rPr lang="de-DE" dirty="0"/>
              <a:t>)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FF51DBD-74D1-49EA-BDD2-CF439501E8A0}"/>
              </a:ext>
            </a:extLst>
          </p:cNvPr>
          <p:cNvSpPr txBox="1"/>
          <p:nvPr/>
        </p:nvSpPr>
        <p:spPr>
          <a:xfrm>
            <a:off x="3253699" y="4893173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2</a:t>
            </a:r>
            <a:r>
              <a:rPr lang="de-DE" dirty="0"/>
              <a:t>)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94B077B-5A5E-4290-B61B-A9AEA7C43B1B}"/>
              </a:ext>
            </a:extLst>
          </p:cNvPr>
          <p:cNvSpPr txBox="1"/>
          <p:nvPr/>
        </p:nvSpPr>
        <p:spPr>
          <a:xfrm>
            <a:off x="3253698" y="5727744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3</a:t>
            </a:r>
            <a:r>
              <a:rPr lang="de-DE" dirty="0"/>
              <a:t>)</a:t>
            </a:r>
          </a:p>
        </p:txBody>
      </p:sp>
      <p:pic>
        <p:nvPicPr>
          <p:cNvPr id="103" name="Grafik 102">
            <a:extLst>
              <a:ext uri="{FF2B5EF4-FFF2-40B4-BE49-F238E27FC236}">
                <a16:creationId xmlns:a16="http://schemas.microsoft.com/office/drawing/2014/main" id="{536EFE3B-9689-44C4-9019-0816745A7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4220192"/>
            <a:ext cx="699824" cy="699824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9864CC3C-6C1F-4D41-B124-F0E5EC0E5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5088821"/>
            <a:ext cx="698400" cy="698400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AB1FD201-F454-4B9D-A8C5-75A71E924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7" y="4613620"/>
            <a:ext cx="698400" cy="698400"/>
          </a:xfrm>
          <a:prstGeom prst="rect">
            <a:avLst/>
          </a:prstGeom>
        </p:spPr>
      </p:pic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502124D6-E293-4993-87A5-B6EA3C71E137}"/>
              </a:ext>
            </a:extLst>
          </p:cNvPr>
          <p:cNvCxnSpPr>
            <a:stCxn id="107" idx="3"/>
            <a:endCxn id="64" idx="2"/>
          </p:cNvCxnSpPr>
          <p:nvPr/>
        </p:nvCxnSpPr>
        <p:spPr>
          <a:xfrm flipV="1">
            <a:off x="1030217" y="4602121"/>
            <a:ext cx="692864" cy="360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FDF8CB98-C53D-4A7E-955E-1A70804DA07F}"/>
              </a:ext>
            </a:extLst>
          </p:cNvPr>
          <p:cNvCxnSpPr>
            <a:stCxn id="107" idx="3"/>
            <a:endCxn id="14" idx="2"/>
          </p:cNvCxnSpPr>
          <p:nvPr/>
        </p:nvCxnSpPr>
        <p:spPr>
          <a:xfrm>
            <a:off x="1030217" y="4962820"/>
            <a:ext cx="692864" cy="48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5B148EA3-1DB1-43AA-805E-53831482C516}"/>
              </a:ext>
            </a:extLst>
          </p:cNvPr>
          <p:cNvSpPr txBox="1"/>
          <p:nvPr/>
        </p:nvSpPr>
        <p:spPr>
          <a:xfrm>
            <a:off x="7384398" y="3361214"/>
            <a:ext cx="412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9FD5"/>
                </a:solidFill>
              </a:rPr>
              <a:t>y</a:t>
            </a:r>
            <a:r>
              <a:rPr lang="de-DE" baseline="-25000" dirty="0">
                <a:solidFill>
                  <a:srgbClr val="009FD5"/>
                </a:solidFill>
              </a:rPr>
              <a:t>1</a:t>
            </a:r>
            <a:r>
              <a:rPr lang="de-DE" dirty="0"/>
              <a:t> = </a:t>
            </a:r>
            <a:r>
              <a:rPr lang="de-DE" dirty="0">
                <a:solidFill>
                  <a:srgbClr val="FFC000"/>
                </a:solidFill>
              </a:rPr>
              <a:t>0,5</a:t>
            </a:r>
            <a:r>
              <a:rPr lang="de-DE" dirty="0"/>
              <a:t> * </a:t>
            </a:r>
            <a:r>
              <a:rPr lang="de-DE" dirty="0">
                <a:solidFill>
                  <a:srgbClr val="7030A0"/>
                </a:solidFill>
              </a:rPr>
              <a:t>1</a:t>
            </a:r>
            <a:r>
              <a:rPr lang="de-DE" dirty="0"/>
              <a:t> + </a:t>
            </a:r>
            <a:r>
              <a:rPr lang="de-DE" dirty="0">
                <a:solidFill>
                  <a:srgbClr val="FFC000"/>
                </a:solidFill>
              </a:rPr>
              <a:t>0,2 </a:t>
            </a:r>
            <a:r>
              <a:rPr lang="de-DE" dirty="0"/>
              <a:t>* </a:t>
            </a:r>
            <a:r>
              <a:rPr lang="de-DE" dirty="0">
                <a:solidFill>
                  <a:srgbClr val="7030A0"/>
                </a:solidFill>
              </a:rPr>
              <a:t>2</a:t>
            </a:r>
            <a:r>
              <a:rPr lang="de-DE" dirty="0"/>
              <a:t> = </a:t>
            </a:r>
            <a:r>
              <a:rPr lang="de-DE" dirty="0">
                <a:solidFill>
                  <a:srgbClr val="009FD5"/>
                </a:solidFill>
              </a:rPr>
              <a:t>0,9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07664998-8CF1-4E6D-81BB-FC05CDC95FB5}"/>
              </a:ext>
            </a:extLst>
          </p:cNvPr>
          <p:cNvSpPr txBox="1"/>
          <p:nvPr/>
        </p:nvSpPr>
        <p:spPr>
          <a:xfrm>
            <a:off x="7384398" y="3663499"/>
            <a:ext cx="795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9FD5"/>
                </a:solidFill>
              </a:rPr>
              <a:t>y</a:t>
            </a:r>
            <a:r>
              <a:rPr lang="de-DE" baseline="-25000" dirty="0">
                <a:solidFill>
                  <a:srgbClr val="009FD5"/>
                </a:solidFill>
              </a:rPr>
              <a:t>2</a:t>
            </a:r>
            <a:r>
              <a:rPr lang="de-DE" dirty="0"/>
              <a:t> =</a:t>
            </a:r>
            <a:endParaRPr lang="de-DE" dirty="0">
              <a:solidFill>
                <a:srgbClr val="009FD5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CA7A049-A76A-4892-8110-F4CC2387025E}"/>
              </a:ext>
            </a:extLst>
          </p:cNvPr>
          <p:cNvSpPr txBox="1"/>
          <p:nvPr/>
        </p:nvSpPr>
        <p:spPr>
          <a:xfrm>
            <a:off x="7385947" y="3975660"/>
            <a:ext cx="636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9FD5"/>
                </a:solidFill>
              </a:rPr>
              <a:t>y</a:t>
            </a:r>
            <a:r>
              <a:rPr lang="de-DE" baseline="-25000" dirty="0">
                <a:solidFill>
                  <a:srgbClr val="009FD5"/>
                </a:solidFill>
              </a:rPr>
              <a:t>3</a:t>
            </a:r>
            <a:r>
              <a:rPr lang="de-DE" dirty="0"/>
              <a:t> =</a:t>
            </a:r>
            <a:endParaRPr lang="de-DE" dirty="0">
              <a:solidFill>
                <a:srgbClr val="009FD5"/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4A23C11-1186-4AC5-BB33-5589BC219C4F}"/>
              </a:ext>
            </a:extLst>
          </p:cNvPr>
          <p:cNvSpPr txBox="1"/>
          <p:nvPr/>
        </p:nvSpPr>
        <p:spPr>
          <a:xfrm>
            <a:off x="7844071" y="3671240"/>
            <a:ext cx="3128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B32C"/>
                </a:solidFill>
              </a:rPr>
              <a:t>0,1</a:t>
            </a:r>
            <a:r>
              <a:rPr lang="de-DE" dirty="0"/>
              <a:t> * </a:t>
            </a:r>
            <a:r>
              <a:rPr lang="de-DE" dirty="0">
                <a:solidFill>
                  <a:srgbClr val="7030A0"/>
                </a:solidFill>
              </a:rPr>
              <a:t>1</a:t>
            </a:r>
            <a:r>
              <a:rPr lang="de-DE" dirty="0"/>
              <a:t> -  </a:t>
            </a:r>
            <a:r>
              <a:rPr lang="de-DE" dirty="0">
                <a:solidFill>
                  <a:srgbClr val="64B32C"/>
                </a:solidFill>
              </a:rPr>
              <a:t>0,4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* </a:t>
            </a:r>
            <a:r>
              <a:rPr lang="de-DE" dirty="0">
                <a:solidFill>
                  <a:srgbClr val="7030A0"/>
                </a:solidFill>
              </a:rPr>
              <a:t>2</a:t>
            </a:r>
            <a:r>
              <a:rPr lang="de-DE" dirty="0"/>
              <a:t> = </a:t>
            </a:r>
            <a:r>
              <a:rPr lang="de-DE" dirty="0">
                <a:solidFill>
                  <a:srgbClr val="009FD5"/>
                </a:solidFill>
              </a:rPr>
              <a:t>-0,7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877869B0-6F65-4564-BA36-4DEC2527ECCC}"/>
              </a:ext>
            </a:extLst>
          </p:cNvPr>
          <p:cNvSpPr txBox="1"/>
          <p:nvPr/>
        </p:nvSpPr>
        <p:spPr>
          <a:xfrm>
            <a:off x="7849014" y="3985824"/>
            <a:ext cx="277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727F"/>
                </a:solidFill>
              </a:rPr>
              <a:t>0,1</a:t>
            </a:r>
            <a:r>
              <a:rPr lang="de-DE" dirty="0"/>
              <a:t> * </a:t>
            </a:r>
            <a:r>
              <a:rPr lang="de-DE" dirty="0">
                <a:solidFill>
                  <a:srgbClr val="7030A0"/>
                </a:solidFill>
              </a:rPr>
              <a:t>1</a:t>
            </a:r>
            <a:r>
              <a:rPr lang="de-DE" dirty="0"/>
              <a:t> + </a:t>
            </a:r>
            <a:r>
              <a:rPr lang="de-DE" dirty="0">
                <a:solidFill>
                  <a:srgbClr val="00727F"/>
                </a:solidFill>
              </a:rPr>
              <a:t>0,2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* </a:t>
            </a:r>
            <a:r>
              <a:rPr lang="de-DE" dirty="0">
                <a:solidFill>
                  <a:srgbClr val="7030A0"/>
                </a:solidFill>
              </a:rPr>
              <a:t>2</a:t>
            </a:r>
            <a:r>
              <a:rPr lang="de-DE" dirty="0"/>
              <a:t> = </a:t>
            </a:r>
            <a:r>
              <a:rPr lang="de-DE" dirty="0">
                <a:solidFill>
                  <a:srgbClr val="009FD5"/>
                </a:solidFill>
              </a:rPr>
              <a:t>0,5</a:t>
            </a:r>
            <a:endParaRPr lang="de-DE" dirty="0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24511BBD-5CF0-4E75-B84C-8280B94CCE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8219" y="1303699"/>
            <a:ext cx="1645354" cy="1012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1308AE6A-0E5C-426D-B9B6-2BDC52794500}"/>
              </a:ext>
            </a:extLst>
          </p:cNvPr>
          <p:cNvSpPr/>
          <p:nvPr/>
        </p:nvSpPr>
        <p:spPr>
          <a:xfrm>
            <a:off x="10897791" y="1105799"/>
            <a:ext cx="453902" cy="1358900"/>
          </a:xfrm>
          <a:prstGeom prst="rect">
            <a:avLst/>
          </a:prstGeom>
          <a:noFill/>
          <a:ln>
            <a:solidFill>
              <a:srgbClr val="DC3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0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9" grpId="0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214D0B6-B5D5-0CF9-E25E-63ED549C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15C763-089B-DDB2-4A58-B88D5411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C41F11-FDFD-50EB-32DB-DA076629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Wie geht es jetzt weiter?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CBDC0-6570-45AE-877A-F204CB482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950158" y="2508011"/>
            <a:ext cx="25067590" cy="34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8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37219EA1-8FDF-4F19-B1DD-11DD454D139F}"/>
              </a:ext>
            </a:extLst>
          </p:cNvPr>
          <p:cNvGrpSpPr/>
          <p:nvPr/>
        </p:nvGrpSpPr>
        <p:grpSpPr>
          <a:xfrm>
            <a:off x="1723080" y="3601131"/>
            <a:ext cx="3622716" cy="2611139"/>
            <a:chOff x="7120483" y="3486385"/>
            <a:chExt cx="3622716" cy="2611139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2026ACBB-29E9-440C-A9A5-F524546CB384}"/>
                </a:ext>
              </a:extLst>
            </p:cNvPr>
            <p:cNvSpPr/>
            <p:nvPr/>
          </p:nvSpPr>
          <p:spPr>
            <a:xfrm>
              <a:off x="7120484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39080E52-825E-4896-A497-D66DEF7CCF46}"/>
                </a:ext>
              </a:extLst>
            </p:cNvPr>
            <p:cNvSpPr/>
            <p:nvPr/>
          </p:nvSpPr>
          <p:spPr>
            <a:xfrm>
              <a:off x="7120484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179734B4-2472-4D59-96EB-83C1B1059D91}"/>
                </a:ext>
              </a:extLst>
            </p:cNvPr>
            <p:cNvSpPr/>
            <p:nvPr/>
          </p:nvSpPr>
          <p:spPr>
            <a:xfrm>
              <a:off x="8655616" y="46978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BDD6374-D993-412A-8952-16A55A7DD641}"/>
                </a:ext>
              </a:extLst>
            </p:cNvPr>
            <p:cNvSpPr/>
            <p:nvPr/>
          </p:nvSpPr>
          <p:spPr>
            <a:xfrm>
              <a:off x="8655616" y="3848452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F590EDF-DEF1-4119-82B6-9D584E2C1EFA}"/>
                </a:ext>
              </a:extLst>
            </p:cNvPr>
            <p:cNvSpPr/>
            <p:nvPr/>
          </p:nvSpPr>
          <p:spPr>
            <a:xfrm>
              <a:off x="8655616" y="5545074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14E4233A-4BD3-45BB-9359-7CEC86B834FB}"/>
                </a:ext>
              </a:extLst>
            </p:cNvPr>
            <p:cNvSpPr/>
            <p:nvPr/>
          </p:nvSpPr>
          <p:spPr>
            <a:xfrm>
              <a:off x="10190749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7D7D1469-3D2B-45BC-9E8B-A8DEB95C528A}"/>
                </a:ext>
              </a:extLst>
            </p:cNvPr>
            <p:cNvSpPr/>
            <p:nvPr/>
          </p:nvSpPr>
          <p:spPr>
            <a:xfrm>
              <a:off x="10190749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89E7CC50-CDEF-4BED-B522-B86123926688}"/>
                </a:ext>
              </a:extLst>
            </p:cNvPr>
            <p:cNvCxnSpPr>
              <a:stCxn id="64" idx="7"/>
              <a:endCxn id="66" idx="2"/>
            </p:cNvCxnSpPr>
            <p:nvPr/>
          </p:nvCxnSpPr>
          <p:spPr>
            <a:xfrm flipV="1">
              <a:off x="7592030" y="4124677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2314303-58A1-4930-8EBC-4D1DF0C8145B}"/>
                </a:ext>
              </a:extLst>
            </p:cNvPr>
            <p:cNvCxnSpPr>
              <a:cxnSpLocks/>
              <a:stCxn id="64" idx="6"/>
              <a:endCxn id="65" idx="1"/>
            </p:cNvCxnSpPr>
            <p:nvPr/>
          </p:nvCxnSpPr>
          <p:spPr>
            <a:xfrm>
              <a:off x="7672934" y="4487375"/>
              <a:ext cx="1063586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30962C73-ADFC-47B2-B892-2FBDBACE0800}"/>
                </a:ext>
              </a:extLst>
            </p:cNvPr>
            <p:cNvCxnSpPr>
              <a:stCxn id="64" idx="5"/>
              <a:endCxn id="67" idx="1"/>
            </p:cNvCxnSpPr>
            <p:nvPr/>
          </p:nvCxnSpPr>
          <p:spPr>
            <a:xfrm>
              <a:off x="7592030" y="4682696"/>
              <a:ext cx="1144490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A136C9ED-3E35-40BD-B2C8-D6552E6478A7}"/>
                </a:ext>
              </a:extLst>
            </p:cNvPr>
            <p:cNvCxnSpPr>
              <a:stCxn id="14" idx="7"/>
              <a:endCxn id="66" idx="3"/>
            </p:cNvCxnSpPr>
            <p:nvPr/>
          </p:nvCxnSpPr>
          <p:spPr>
            <a:xfrm flipV="1">
              <a:off x="7592030" y="4319998"/>
              <a:ext cx="1144490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8D5A5D25-ADD9-4A22-AC20-2224A0CEAAC3}"/>
                </a:ext>
              </a:extLst>
            </p:cNvPr>
            <p:cNvCxnSpPr>
              <a:cxnSpLocks/>
              <a:stCxn id="14" idx="6"/>
              <a:endCxn id="65" idx="3"/>
            </p:cNvCxnSpPr>
            <p:nvPr/>
          </p:nvCxnSpPr>
          <p:spPr>
            <a:xfrm flipV="1">
              <a:off x="7672934" y="5169396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B47F3E27-8BA0-4531-B523-5F8094CCD0F6}"/>
                </a:ext>
              </a:extLst>
            </p:cNvPr>
            <p:cNvCxnSpPr>
              <a:stCxn id="14" idx="5"/>
              <a:endCxn id="67" idx="2"/>
            </p:cNvCxnSpPr>
            <p:nvPr/>
          </p:nvCxnSpPr>
          <p:spPr>
            <a:xfrm>
              <a:off x="7592030" y="5532094"/>
              <a:ext cx="1063586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786FF5FF-D0DF-4D5F-8486-F41E4B83E189}"/>
                </a:ext>
              </a:extLst>
            </p:cNvPr>
            <p:cNvCxnSpPr>
              <a:cxnSpLocks/>
              <a:stCxn id="66" idx="6"/>
              <a:endCxn id="69" idx="1"/>
            </p:cNvCxnSpPr>
            <p:nvPr/>
          </p:nvCxnSpPr>
          <p:spPr>
            <a:xfrm>
              <a:off x="9208066" y="4124677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1BE1BFE8-5C41-4CBF-B41C-BFAFB11D9633}"/>
                </a:ext>
              </a:extLst>
            </p:cNvPr>
            <p:cNvCxnSpPr>
              <a:stCxn id="66" idx="5"/>
              <a:endCxn id="68" idx="1"/>
            </p:cNvCxnSpPr>
            <p:nvPr/>
          </p:nvCxnSpPr>
          <p:spPr>
            <a:xfrm>
              <a:off x="9127162" y="4319998"/>
              <a:ext cx="1144491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3963B6F4-6BD4-4D6D-B322-8B63CF841871}"/>
                </a:ext>
              </a:extLst>
            </p:cNvPr>
            <p:cNvCxnSpPr>
              <a:stCxn id="65" idx="7"/>
              <a:endCxn id="69" idx="2"/>
            </p:cNvCxnSpPr>
            <p:nvPr/>
          </p:nvCxnSpPr>
          <p:spPr>
            <a:xfrm flipV="1">
              <a:off x="9127162" y="4487375"/>
              <a:ext cx="1063587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48D4548F-3E8A-4FB6-82FF-DDF813611EBB}"/>
                </a:ext>
              </a:extLst>
            </p:cNvPr>
            <p:cNvCxnSpPr>
              <a:cxnSpLocks/>
              <a:stCxn id="65" idx="5"/>
              <a:endCxn id="68" idx="2"/>
            </p:cNvCxnSpPr>
            <p:nvPr/>
          </p:nvCxnSpPr>
          <p:spPr>
            <a:xfrm>
              <a:off x="9127162" y="5169396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602D3749-D247-454F-97EF-0BC9E3D2E45C}"/>
                </a:ext>
              </a:extLst>
            </p:cNvPr>
            <p:cNvCxnSpPr>
              <a:stCxn id="67" idx="7"/>
              <a:endCxn id="69" idx="3"/>
            </p:cNvCxnSpPr>
            <p:nvPr/>
          </p:nvCxnSpPr>
          <p:spPr>
            <a:xfrm flipV="1">
              <a:off x="9127162" y="4682696"/>
              <a:ext cx="1144491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68F06FDC-2BE9-4DA8-8372-B66D0C2FA5C2}"/>
                </a:ext>
              </a:extLst>
            </p:cNvPr>
            <p:cNvCxnSpPr>
              <a:stCxn id="67" idx="6"/>
              <a:endCxn id="68" idx="3"/>
            </p:cNvCxnSpPr>
            <p:nvPr/>
          </p:nvCxnSpPr>
          <p:spPr>
            <a:xfrm flipV="1">
              <a:off x="9208066" y="5532094"/>
              <a:ext cx="1063587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01F0549C-8418-4431-AF70-D275242D1FF4}"/>
                </a:ext>
              </a:extLst>
            </p:cNvPr>
            <p:cNvSpPr txBox="1"/>
            <p:nvPr/>
          </p:nvSpPr>
          <p:spPr>
            <a:xfrm>
              <a:off x="7120483" y="3486385"/>
              <a:ext cx="3622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HIDDEN                  OUTPUT</a:t>
              </a: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DE89E8F5-6705-483C-B964-1EB628CA7F35}"/>
              </a:ext>
            </a:extLst>
          </p:cNvPr>
          <p:cNvSpPr txBox="1"/>
          <p:nvPr/>
        </p:nvSpPr>
        <p:spPr>
          <a:xfrm>
            <a:off x="1862321" y="4453281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403E08F-C8D0-4FD2-A28E-876BCE5FDD22}"/>
              </a:ext>
            </a:extLst>
          </p:cNvPr>
          <p:cNvSpPr txBox="1"/>
          <p:nvPr/>
        </p:nvSpPr>
        <p:spPr>
          <a:xfrm>
            <a:off x="1865971" y="5296797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B9C917E-1E90-4EEE-B762-12A2D1E4F868}"/>
              </a:ext>
            </a:extLst>
          </p:cNvPr>
          <p:cNvSpPr txBox="1"/>
          <p:nvPr/>
        </p:nvSpPr>
        <p:spPr>
          <a:xfrm rot="21066389">
            <a:off x="2319673" y="412435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9E00"/>
                </a:solidFill>
              </a:rPr>
              <a:t>0,5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27260F4-3169-4179-9260-427EDB806E2E}"/>
              </a:ext>
            </a:extLst>
          </p:cNvPr>
          <p:cNvSpPr txBox="1"/>
          <p:nvPr/>
        </p:nvSpPr>
        <p:spPr>
          <a:xfrm rot="2397663">
            <a:off x="2199753" y="490738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00727F"/>
                </a:solidFill>
              </a:rPr>
              <a:t>0,1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DA7D84B-8E0F-4442-B202-4ACBC341DD7F}"/>
              </a:ext>
            </a:extLst>
          </p:cNvPr>
          <p:cNvSpPr txBox="1"/>
          <p:nvPr/>
        </p:nvSpPr>
        <p:spPr>
          <a:xfrm rot="876565">
            <a:off x="2360547" y="4528951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64B32C"/>
                </a:solidFill>
              </a:rPr>
              <a:t>0,1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4373FC4-968F-4357-BDBF-4D7485A8DA11}"/>
              </a:ext>
            </a:extLst>
          </p:cNvPr>
          <p:cNvSpPr txBox="1"/>
          <p:nvPr/>
        </p:nvSpPr>
        <p:spPr>
          <a:xfrm rot="19449423">
            <a:off x="2096416" y="4836360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9E00"/>
                </a:solidFill>
              </a:rPr>
              <a:t>0,2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6E9446A-700C-44D6-B952-6E703A63B3A3}"/>
              </a:ext>
            </a:extLst>
          </p:cNvPr>
          <p:cNvSpPr txBox="1"/>
          <p:nvPr/>
        </p:nvSpPr>
        <p:spPr>
          <a:xfrm rot="21048051">
            <a:off x="2276652" y="520072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64B32C"/>
                </a:solidFill>
              </a:rPr>
              <a:t>-0,4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8D531ACB-CD32-4AFC-B712-CBD342363D53}"/>
              </a:ext>
            </a:extLst>
          </p:cNvPr>
          <p:cNvSpPr txBox="1"/>
          <p:nvPr/>
        </p:nvSpPr>
        <p:spPr>
          <a:xfrm rot="907439">
            <a:off x="2386490" y="559011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00727F"/>
                </a:solidFill>
              </a:rPr>
              <a:t>0,2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Forward </a:t>
            </a:r>
            <a:r>
              <a:rPr lang="de-DE" dirty="0" err="1"/>
              <a:t>propagation</a:t>
            </a:r>
            <a:br>
              <a:rPr lang="de-DE" dirty="0"/>
            </a:b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(2)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07029BB-11A8-ACCE-77BF-E837A0E10431}"/>
              </a:ext>
            </a:extLst>
          </p:cNvPr>
          <p:cNvSpPr txBox="1"/>
          <p:nvPr/>
        </p:nvSpPr>
        <p:spPr>
          <a:xfrm>
            <a:off x="406401" y="2010511"/>
            <a:ext cx="111950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Ein NN kann beliebig viele Hidden Layer besitzen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Jede Kante ist </a:t>
            </a:r>
            <a:r>
              <a:rPr lang="de-DE" sz="2200" b="1" dirty="0"/>
              <a:t>gewichtet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Outputs eines Neurons ist die </a:t>
            </a:r>
            <a:r>
              <a:rPr lang="de-DE" sz="2200" b="1" dirty="0">
                <a:solidFill>
                  <a:srgbClr val="FF0000"/>
                </a:solidFill>
              </a:rPr>
              <a:t>Aktivierungsfunktion </a:t>
            </a:r>
            <a:r>
              <a:rPr lang="de-DE" sz="2200" dirty="0"/>
              <a:t>der </a:t>
            </a:r>
            <a:r>
              <a:rPr lang="de-DE" sz="2200" b="1" dirty="0"/>
              <a:t>gewichteten Summe </a:t>
            </a:r>
            <a:r>
              <a:rPr lang="de-DE" sz="2200" dirty="0"/>
              <a:t>der </a:t>
            </a:r>
            <a:r>
              <a:rPr lang="de-DE" sz="2200" b="1" dirty="0"/>
              <a:t>Inputwerte </a:t>
            </a:r>
            <a:r>
              <a:rPr lang="de-DE" sz="2200" dirty="0"/>
              <a:t>des Neurons</a:t>
            </a:r>
          </a:p>
          <a:p>
            <a:endParaRPr lang="de-DE" sz="22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3192B4B-1C4E-4C98-B624-561AF0D6B5A5}"/>
              </a:ext>
            </a:extLst>
          </p:cNvPr>
          <p:cNvSpPr txBox="1"/>
          <p:nvPr/>
        </p:nvSpPr>
        <p:spPr>
          <a:xfrm>
            <a:off x="3243678" y="4038940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1</a:t>
            </a:r>
            <a:r>
              <a:rPr lang="de-DE" dirty="0"/>
              <a:t>)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FF51DBD-74D1-49EA-BDD2-CF439501E8A0}"/>
              </a:ext>
            </a:extLst>
          </p:cNvPr>
          <p:cNvSpPr txBox="1"/>
          <p:nvPr/>
        </p:nvSpPr>
        <p:spPr>
          <a:xfrm>
            <a:off x="3253699" y="4893173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2</a:t>
            </a:r>
            <a:r>
              <a:rPr lang="de-DE" dirty="0"/>
              <a:t>)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94B077B-5A5E-4290-B61B-A9AEA7C43B1B}"/>
              </a:ext>
            </a:extLst>
          </p:cNvPr>
          <p:cNvSpPr txBox="1"/>
          <p:nvPr/>
        </p:nvSpPr>
        <p:spPr>
          <a:xfrm>
            <a:off x="3253698" y="5727744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3</a:t>
            </a:r>
            <a:r>
              <a:rPr lang="de-DE" dirty="0"/>
              <a:t>)</a:t>
            </a:r>
          </a:p>
        </p:txBody>
      </p:sp>
      <p:pic>
        <p:nvPicPr>
          <p:cNvPr id="103" name="Grafik 102">
            <a:extLst>
              <a:ext uri="{FF2B5EF4-FFF2-40B4-BE49-F238E27FC236}">
                <a16:creationId xmlns:a16="http://schemas.microsoft.com/office/drawing/2014/main" id="{536EFE3B-9689-44C4-9019-0816745A7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4220192"/>
            <a:ext cx="699824" cy="699824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9864CC3C-6C1F-4D41-B124-F0E5EC0E5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5088821"/>
            <a:ext cx="698400" cy="698400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AB1FD201-F454-4B9D-A8C5-75A71E924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7" y="4613620"/>
            <a:ext cx="698400" cy="698400"/>
          </a:xfrm>
          <a:prstGeom prst="rect">
            <a:avLst/>
          </a:prstGeom>
        </p:spPr>
      </p:pic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502124D6-E293-4993-87A5-B6EA3C71E137}"/>
              </a:ext>
            </a:extLst>
          </p:cNvPr>
          <p:cNvCxnSpPr>
            <a:stCxn id="107" idx="3"/>
            <a:endCxn id="64" idx="2"/>
          </p:cNvCxnSpPr>
          <p:nvPr/>
        </p:nvCxnSpPr>
        <p:spPr>
          <a:xfrm flipV="1">
            <a:off x="1030217" y="4602121"/>
            <a:ext cx="692864" cy="360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FDF8CB98-C53D-4A7E-955E-1A70804DA07F}"/>
              </a:ext>
            </a:extLst>
          </p:cNvPr>
          <p:cNvCxnSpPr>
            <a:stCxn id="107" idx="3"/>
            <a:endCxn id="14" idx="2"/>
          </p:cNvCxnSpPr>
          <p:nvPr/>
        </p:nvCxnSpPr>
        <p:spPr>
          <a:xfrm>
            <a:off x="1030217" y="4962820"/>
            <a:ext cx="692864" cy="48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5B148EA3-1DB1-43AA-805E-53831482C516}"/>
              </a:ext>
            </a:extLst>
          </p:cNvPr>
          <p:cNvSpPr txBox="1"/>
          <p:nvPr/>
        </p:nvSpPr>
        <p:spPr>
          <a:xfrm>
            <a:off x="7384398" y="3361214"/>
            <a:ext cx="412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9FD5"/>
                </a:solidFill>
              </a:rPr>
              <a:t>y</a:t>
            </a:r>
            <a:r>
              <a:rPr lang="de-DE" baseline="-25000" dirty="0">
                <a:solidFill>
                  <a:srgbClr val="009FD5"/>
                </a:solidFill>
              </a:rPr>
              <a:t>1</a:t>
            </a:r>
            <a:r>
              <a:rPr lang="de-DE" dirty="0"/>
              <a:t> = </a:t>
            </a:r>
            <a:r>
              <a:rPr lang="de-DE" dirty="0">
                <a:solidFill>
                  <a:srgbClr val="FFC000"/>
                </a:solidFill>
              </a:rPr>
              <a:t>0,5</a:t>
            </a:r>
            <a:r>
              <a:rPr lang="de-DE" dirty="0"/>
              <a:t> * </a:t>
            </a:r>
            <a:r>
              <a:rPr lang="de-DE" dirty="0">
                <a:solidFill>
                  <a:srgbClr val="7030A0"/>
                </a:solidFill>
              </a:rPr>
              <a:t>1</a:t>
            </a:r>
            <a:r>
              <a:rPr lang="de-DE" dirty="0"/>
              <a:t> + </a:t>
            </a:r>
            <a:r>
              <a:rPr lang="de-DE" dirty="0">
                <a:solidFill>
                  <a:srgbClr val="FFC000"/>
                </a:solidFill>
              </a:rPr>
              <a:t>0,2 </a:t>
            </a:r>
            <a:r>
              <a:rPr lang="de-DE" dirty="0"/>
              <a:t>* </a:t>
            </a:r>
            <a:r>
              <a:rPr lang="de-DE" dirty="0">
                <a:solidFill>
                  <a:srgbClr val="7030A0"/>
                </a:solidFill>
              </a:rPr>
              <a:t>2</a:t>
            </a:r>
            <a:r>
              <a:rPr lang="de-DE" dirty="0"/>
              <a:t> = </a:t>
            </a:r>
            <a:r>
              <a:rPr lang="de-DE" dirty="0">
                <a:solidFill>
                  <a:srgbClr val="009FD5"/>
                </a:solidFill>
              </a:rPr>
              <a:t>0,9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07664998-8CF1-4E6D-81BB-FC05CDC95FB5}"/>
              </a:ext>
            </a:extLst>
          </p:cNvPr>
          <p:cNvSpPr txBox="1"/>
          <p:nvPr/>
        </p:nvSpPr>
        <p:spPr>
          <a:xfrm>
            <a:off x="7384398" y="3663499"/>
            <a:ext cx="795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9FD5"/>
                </a:solidFill>
              </a:rPr>
              <a:t>y</a:t>
            </a:r>
            <a:r>
              <a:rPr lang="de-DE" baseline="-25000" dirty="0">
                <a:solidFill>
                  <a:srgbClr val="009FD5"/>
                </a:solidFill>
              </a:rPr>
              <a:t>2</a:t>
            </a:r>
            <a:r>
              <a:rPr lang="de-DE" dirty="0"/>
              <a:t> =</a:t>
            </a:r>
            <a:endParaRPr lang="de-DE" dirty="0">
              <a:solidFill>
                <a:srgbClr val="009FD5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CA7A049-A76A-4892-8110-F4CC2387025E}"/>
              </a:ext>
            </a:extLst>
          </p:cNvPr>
          <p:cNvSpPr txBox="1"/>
          <p:nvPr/>
        </p:nvSpPr>
        <p:spPr>
          <a:xfrm>
            <a:off x="7385947" y="3975660"/>
            <a:ext cx="636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9FD5"/>
                </a:solidFill>
              </a:rPr>
              <a:t>y</a:t>
            </a:r>
            <a:r>
              <a:rPr lang="de-DE" baseline="-25000" dirty="0">
                <a:solidFill>
                  <a:srgbClr val="009FD5"/>
                </a:solidFill>
              </a:rPr>
              <a:t>3</a:t>
            </a:r>
            <a:r>
              <a:rPr lang="de-DE" dirty="0"/>
              <a:t> =</a:t>
            </a:r>
            <a:endParaRPr lang="de-DE" dirty="0">
              <a:solidFill>
                <a:srgbClr val="009FD5"/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4A23C11-1186-4AC5-BB33-5589BC219C4F}"/>
              </a:ext>
            </a:extLst>
          </p:cNvPr>
          <p:cNvSpPr txBox="1"/>
          <p:nvPr/>
        </p:nvSpPr>
        <p:spPr>
          <a:xfrm>
            <a:off x="7844071" y="3671240"/>
            <a:ext cx="3128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B32C"/>
                </a:solidFill>
              </a:rPr>
              <a:t>0,1</a:t>
            </a:r>
            <a:r>
              <a:rPr lang="de-DE" dirty="0"/>
              <a:t> * </a:t>
            </a:r>
            <a:r>
              <a:rPr lang="de-DE" dirty="0">
                <a:solidFill>
                  <a:srgbClr val="7030A0"/>
                </a:solidFill>
              </a:rPr>
              <a:t>1</a:t>
            </a:r>
            <a:r>
              <a:rPr lang="de-DE" dirty="0"/>
              <a:t> -  </a:t>
            </a:r>
            <a:r>
              <a:rPr lang="de-DE" dirty="0">
                <a:solidFill>
                  <a:srgbClr val="64B32C"/>
                </a:solidFill>
              </a:rPr>
              <a:t>0,4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* </a:t>
            </a:r>
            <a:r>
              <a:rPr lang="de-DE" dirty="0">
                <a:solidFill>
                  <a:srgbClr val="7030A0"/>
                </a:solidFill>
              </a:rPr>
              <a:t>2</a:t>
            </a:r>
            <a:r>
              <a:rPr lang="de-DE" dirty="0"/>
              <a:t> = </a:t>
            </a:r>
            <a:r>
              <a:rPr lang="de-DE" dirty="0">
                <a:solidFill>
                  <a:srgbClr val="009FD5"/>
                </a:solidFill>
              </a:rPr>
              <a:t>-0,7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877869B0-6F65-4564-BA36-4DEC2527ECCC}"/>
              </a:ext>
            </a:extLst>
          </p:cNvPr>
          <p:cNvSpPr txBox="1"/>
          <p:nvPr/>
        </p:nvSpPr>
        <p:spPr>
          <a:xfrm>
            <a:off x="7849014" y="3985824"/>
            <a:ext cx="277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727F"/>
                </a:solidFill>
              </a:rPr>
              <a:t>0,1</a:t>
            </a:r>
            <a:r>
              <a:rPr lang="de-DE" dirty="0"/>
              <a:t> * </a:t>
            </a:r>
            <a:r>
              <a:rPr lang="de-DE" dirty="0">
                <a:solidFill>
                  <a:srgbClr val="7030A0"/>
                </a:solidFill>
              </a:rPr>
              <a:t>1</a:t>
            </a:r>
            <a:r>
              <a:rPr lang="de-DE" dirty="0"/>
              <a:t> + </a:t>
            </a:r>
            <a:r>
              <a:rPr lang="de-DE" dirty="0">
                <a:solidFill>
                  <a:srgbClr val="00727F"/>
                </a:solidFill>
              </a:rPr>
              <a:t>0,2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* </a:t>
            </a:r>
            <a:r>
              <a:rPr lang="de-DE" dirty="0">
                <a:solidFill>
                  <a:srgbClr val="7030A0"/>
                </a:solidFill>
              </a:rPr>
              <a:t>2</a:t>
            </a:r>
            <a:r>
              <a:rPr lang="de-DE" dirty="0"/>
              <a:t> = </a:t>
            </a:r>
            <a:r>
              <a:rPr lang="de-DE" dirty="0">
                <a:solidFill>
                  <a:srgbClr val="009FD5"/>
                </a:solidFill>
              </a:rPr>
              <a:t>0,5</a:t>
            </a:r>
            <a:endParaRPr lang="de-DE" dirty="0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2695A9D7-FE3C-41A2-AF90-33E9FF3352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8219" y="1303699"/>
            <a:ext cx="1645354" cy="1012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BC138418-B9FE-4644-9224-06FA7EAEC4E8}"/>
              </a:ext>
            </a:extLst>
          </p:cNvPr>
          <p:cNvSpPr/>
          <p:nvPr/>
        </p:nvSpPr>
        <p:spPr>
          <a:xfrm>
            <a:off x="10897791" y="1105799"/>
            <a:ext cx="453902" cy="1358900"/>
          </a:xfrm>
          <a:prstGeom prst="rect">
            <a:avLst/>
          </a:prstGeom>
          <a:noFill/>
          <a:ln>
            <a:solidFill>
              <a:srgbClr val="DC3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36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Forward </a:t>
            </a:r>
            <a:r>
              <a:rPr lang="de-DE" dirty="0" err="1"/>
              <a:t>propagation</a:t>
            </a:r>
            <a:br>
              <a:rPr lang="de-DE" dirty="0"/>
            </a:br>
            <a:r>
              <a:rPr lang="de-DE" dirty="0"/>
              <a:t>HIDDEN LAYER (3):   </a:t>
            </a:r>
            <a:r>
              <a:rPr lang="de-DE" b="0" dirty="0"/>
              <a:t>Aktivierungsfunktion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210559-4151-E193-F0F2-E16F6CEEB7F7}"/>
              </a:ext>
            </a:extLst>
          </p:cNvPr>
          <p:cNvSpPr txBox="1"/>
          <p:nvPr/>
        </p:nvSpPr>
        <p:spPr>
          <a:xfrm>
            <a:off x="406401" y="1986340"/>
            <a:ext cx="111008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Nachahmung des „Alles oder nichts“-Prinzips eines natürlichen Neurons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C44527-88CC-44FC-A0A6-50DB5AA6FB56}"/>
              </a:ext>
            </a:extLst>
          </p:cNvPr>
          <p:cNvSpPr txBox="1"/>
          <p:nvPr/>
        </p:nvSpPr>
        <p:spPr>
          <a:xfrm>
            <a:off x="406401" y="5261618"/>
            <a:ext cx="3577324" cy="11440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rgbClr val="AB0042"/>
                </a:solidFill>
              </a:rPr>
              <a:t>Dendriten:</a:t>
            </a:r>
            <a:r>
              <a:rPr lang="de-DE" sz="1100" dirty="0">
                <a:solidFill>
                  <a:srgbClr val="AB0042"/>
                </a:solidFill>
              </a:rPr>
              <a:t> Informationen werden gesammelt</a:t>
            </a:r>
          </a:p>
          <a:p>
            <a:r>
              <a:rPr lang="de-DE" sz="1100" b="1" dirty="0">
                <a:solidFill>
                  <a:srgbClr val="AB0042"/>
                </a:solidFill>
              </a:rPr>
              <a:t>Zellkörper:</a:t>
            </a:r>
            <a:r>
              <a:rPr lang="de-DE" sz="1100" dirty="0">
                <a:solidFill>
                  <a:srgbClr val="AB0042"/>
                </a:solidFill>
              </a:rPr>
              <a:t> Informationen werden verarbeitet</a:t>
            </a:r>
          </a:p>
          <a:p>
            <a:r>
              <a:rPr lang="de-DE" sz="1100" b="1" dirty="0">
                <a:solidFill>
                  <a:srgbClr val="AB0042"/>
                </a:solidFill>
              </a:rPr>
              <a:t>Axon:</a:t>
            </a:r>
            <a:r>
              <a:rPr lang="de-DE" sz="1100" dirty="0">
                <a:solidFill>
                  <a:srgbClr val="AB0042"/>
                </a:solidFill>
              </a:rPr>
              <a:t> Informationen werden weitergegeben</a:t>
            </a:r>
          </a:p>
          <a:p>
            <a:endParaRPr lang="de-DE" sz="1100" dirty="0">
              <a:solidFill>
                <a:srgbClr val="AB0042"/>
              </a:solidFill>
            </a:endParaRPr>
          </a:p>
          <a:p>
            <a:r>
              <a:rPr lang="de-DE" sz="1100" b="1" dirty="0">
                <a:solidFill>
                  <a:srgbClr val="AB0042"/>
                </a:solidFill>
              </a:rPr>
              <a:t>!!!Nach „Alles oder nichts“-Prinzip!!!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1EFF5EE-B104-4371-8AD3-123340EC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5063" y="2641442"/>
            <a:ext cx="6590919" cy="22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1612A90-2D95-4A59-AE30-D13C11D39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8219" y="1303699"/>
            <a:ext cx="1645354" cy="1012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8978EAB-162D-4D15-BD57-42DF7F875166}"/>
              </a:ext>
            </a:extLst>
          </p:cNvPr>
          <p:cNvSpPr/>
          <p:nvPr/>
        </p:nvSpPr>
        <p:spPr>
          <a:xfrm>
            <a:off x="10897791" y="1105799"/>
            <a:ext cx="453902" cy="1358900"/>
          </a:xfrm>
          <a:prstGeom prst="rect">
            <a:avLst/>
          </a:prstGeom>
          <a:noFill/>
          <a:ln>
            <a:solidFill>
              <a:srgbClr val="DC3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575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Forward </a:t>
            </a:r>
            <a:r>
              <a:rPr lang="de-DE" dirty="0" err="1"/>
              <a:t>propagation</a:t>
            </a:r>
            <a:br>
              <a:rPr lang="de-DE" dirty="0"/>
            </a:br>
            <a:r>
              <a:rPr lang="de-DE" dirty="0"/>
              <a:t>HIDDEN LAYER (3):   </a:t>
            </a:r>
            <a:r>
              <a:rPr lang="de-DE" b="0" dirty="0"/>
              <a:t>Aktivierungsfunktion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210559-4151-E193-F0F2-E16F6CEEB7F7}"/>
              </a:ext>
            </a:extLst>
          </p:cNvPr>
          <p:cNvSpPr txBox="1"/>
          <p:nvPr/>
        </p:nvSpPr>
        <p:spPr>
          <a:xfrm>
            <a:off x="406401" y="1986340"/>
            <a:ext cx="111008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Nachahmung des „Alles oder nichts“-Prinzips eines natürlichen Neurons</a:t>
            </a:r>
          </a:p>
          <a:p>
            <a:endParaRPr lang="ru-RU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Berechnet, ob und welcher Wert an folgende </a:t>
            </a:r>
            <a:r>
              <a:rPr lang="de-DE" sz="2200" dirty="0" err="1"/>
              <a:t>Layers</a:t>
            </a:r>
            <a:r>
              <a:rPr lang="de-DE" sz="2200" dirty="0"/>
              <a:t> des NNs weitergegeben wird</a:t>
            </a:r>
          </a:p>
        </p:txBody>
      </p:sp>
      <p:pic>
        <p:nvPicPr>
          <p:cNvPr id="24" name="Grafik 23" descr="Ein Bild, das Diagramm, Reihe, Text, Schrift enthält.&#10;&#10;Automatisch generierte Beschreibung">
            <a:extLst>
              <a:ext uri="{FF2B5EF4-FFF2-40B4-BE49-F238E27FC236}">
                <a16:creationId xmlns:a16="http://schemas.microsoft.com/office/drawing/2014/main" id="{62D6BA47-B44F-C017-E1CD-BA5826C64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158638"/>
            <a:ext cx="4730580" cy="317170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AB46DAE-E13A-46DA-97D5-28EA88D5C715}"/>
              </a:ext>
            </a:extLst>
          </p:cNvPr>
          <p:cNvSpPr txBox="1"/>
          <p:nvPr/>
        </p:nvSpPr>
        <p:spPr>
          <a:xfrm>
            <a:off x="6553200" y="3763665"/>
            <a:ext cx="5445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Es existieren viele unterschiedliche Aktivierungsfunktionen. </a:t>
            </a:r>
          </a:p>
          <a:p>
            <a:endParaRPr lang="de-DE" dirty="0"/>
          </a:p>
          <a:p>
            <a:r>
              <a:rPr lang="de-DE" dirty="0"/>
              <a:t>In unserem Beispiel werden wir die </a:t>
            </a:r>
            <a:r>
              <a:rPr lang="de-DE" dirty="0" err="1">
                <a:solidFill>
                  <a:srgbClr val="AB0042"/>
                </a:solidFill>
              </a:rPr>
              <a:t>ReLU</a:t>
            </a:r>
            <a:r>
              <a:rPr lang="de-DE" dirty="0"/>
              <a:t>-Funktion verwenden, bei der der </a:t>
            </a:r>
            <a:r>
              <a:rPr lang="de-DE" dirty="0">
                <a:solidFill>
                  <a:srgbClr val="AB0042"/>
                </a:solidFill>
              </a:rPr>
              <a:t>Höherer wert – 0 oder x </a:t>
            </a:r>
            <a:r>
              <a:rPr lang="de-DE" dirty="0"/>
              <a:t>weitergegeben wird.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4FF08FA-E3C3-41D3-8463-85BB2EF57ED1}"/>
              </a:ext>
            </a:extLst>
          </p:cNvPr>
          <p:cNvSpPr/>
          <p:nvPr/>
        </p:nvSpPr>
        <p:spPr>
          <a:xfrm>
            <a:off x="3962400" y="3206263"/>
            <a:ext cx="2266950" cy="1737212"/>
          </a:xfrm>
          <a:prstGeom prst="ellipse">
            <a:avLst/>
          </a:prstGeom>
          <a:noFill/>
          <a:ln w="19050">
            <a:solidFill>
              <a:srgbClr val="AB0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F1543B6-E73C-4903-A8B8-D21EF2EC22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8219" y="1303699"/>
            <a:ext cx="1645354" cy="1012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2C26804-AB04-4106-91F5-34AB2630FBA6}"/>
              </a:ext>
            </a:extLst>
          </p:cNvPr>
          <p:cNvSpPr/>
          <p:nvPr/>
        </p:nvSpPr>
        <p:spPr>
          <a:xfrm>
            <a:off x="10897791" y="1105799"/>
            <a:ext cx="453902" cy="1358900"/>
          </a:xfrm>
          <a:prstGeom prst="rect">
            <a:avLst/>
          </a:prstGeom>
          <a:noFill/>
          <a:ln>
            <a:solidFill>
              <a:srgbClr val="DC3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13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Forward </a:t>
            </a:r>
            <a:r>
              <a:rPr lang="de-DE" dirty="0" err="1"/>
              <a:t>propagation</a:t>
            </a:r>
            <a:br>
              <a:rPr lang="de-DE" dirty="0"/>
            </a:b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(4)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07029BB-11A8-ACCE-77BF-E837A0E10431}"/>
              </a:ext>
            </a:extLst>
          </p:cNvPr>
          <p:cNvSpPr txBox="1"/>
          <p:nvPr/>
        </p:nvSpPr>
        <p:spPr>
          <a:xfrm>
            <a:off x="406401" y="2010511"/>
            <a:ext cx="111950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Ein NN kann beliebig viele Hidden Layer besitzen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Jede Kante ist </a:t>
            </a:r>
            <a:r>
              <a:rPr lang="de-DE" sz="2200" b="1" dirty="0"/>
              <a:t>gewichtet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Outputs eines Neurons ist die </a:t>
            </a:r>
            <a:r>
              <a:rPr lang="de-DE" sz="2200" b="1" dirty="0">
                <a:solidFill>
                  <a:srgbClr val="FF0000"/>
                </a:solidFill>
              </a:rPr>
              <a:t>Aktivierungsfunktion</a:t>
            </a:r>
            <a:r>
              <a:rPr lang="de-DE" sz="2200" b="1" dirty="0"/>
              <a:t> </a:t>
            </a:r>
            <a:r>
              <a:rPr lang="de-DE" sz="2200" dirty="0"/>
              <a:t>der </a:t>
            </a:r>
            <a:r>
              <a:rPr lang="de-DE" sz="2200" b="1" dirty="0"/>
              <a:t>gewichteten Summe </a:t>
            </a:r>
            <a:r>
              <a:rPr lang="de-DE" sz="2200" dirty="0"/>
              <a:t>der </a:t>
            </a:r>
            <a:r>
              <a:rPr lang="de-DE" sz="2200" b="1" dirty="0"/>
              <a:t>Inputwerte </a:t>
            </a:r>
            <a:r>
              <a:rPr lang="de-DE" sz="2200" dirty="0"/>
              <a:t>des Neurons</a:t>
            </a:r>
          </a:p>
          <a:p>
            <a:endParaRPr lang="de-DE" sz="2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317E1C-C43F-4C50-ADA6-410A99C22544}"/>
              </a:ext>
            </a:extLst>
          </p:cNvPr>
          <p:cNvSpPr txBox="1"/>
          <p:nvPr/>
        </p:nvSpPr>
        <p:spPr>
          <a:xfrm>
            <a:off x="7384398" y="3361214"/>
            <a:ext cx="412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9FD5"/>
                </a:solidFill>
              </a:rPr>
              <a:t>y</a:t>
            </a:r>
            <a:r>
              <a:rPr lang="de-DE" baseline="-25000" dirty="0">
                <a:solidFill>
                  <a:srgbClr val="009FD5"/>
                </a:solidFill>
              </a:rPr>
              <a:t>1</a:t>
            </a:r>
            <a:r>
              <a:rPr lang="de-DE" dirty="0"/>
              <a:t> = </a:t>
            </a:r>
            <a:r>
              <a:rPr lang="de-DE" dirty="0">
                <a:solidFill>
                  <a:srgbClr val="FFC000"/>
                </a:solidFill>
              </a:rPr>
              <a:t>0,5</a:t>
            </a:r>
            <a:r>
              <a:rPr lang="de-DE" dirty="0"/>
              <a:t> * </a:t>
            </a:r>
            <a:r>
              <a:rPr lang="de-DE" dirty="0">
                <a:solidFill>
                  <a:srgbClr val="7030A0"/>
                </a:solidFill>
              </a:rPr>
              <a:t>1</a:t>
            </a:r>
            <a:r>
              <a:rPr lang="de-DE" dirty="0"/>
              <a:t> + </a:t>
            </a:r>
            <a:r>
              <a:rPr lang="de-DE" dirty="0">
                <a:solidFill>
                  <a:srgbClr val="FFC000"/>
                </a:solidFill>
              </a:rPr>
              <a:t>0,2 </a:t>
            </a:r>
            <a:r>
              <a:rPr lang="de-DE" dirty="0"/>
              <a:t>* </a:t>
            </a:r>
            <a:r>
              <a:rPr lang="de-DE" dirty="0">
                <a:solidFill>
                  <a:srgbClr val="7030A0"/>
                </a:solidFill>
              </a:rPr>
              <a:t>2</a:t>
            </a:r>
            <a:r>
              <a:rPr lang="de-DE" dirty="0"/>
              <a:t> = </a:t>
            </a:r>
            <a:r>
              <a:rPr lang="de-DE" dirty="0">
                <a:solidFill>
                  <a:srgbClr val="009FD5"/>
                </a:solidFill>
              </a:rPr>
              <a:t>0,9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118D3E0-25D3-4A7D-B83E-CF9568961A10}"/>
              </a:ext>
            </a:extLst>
          </p:cNvPr>
          <p:cNvSpPr txBox="1"/>
          <p:nvPr/>
        </p:nvSpPr>
        <p:spPr>
          <a:xfrm>
            <a:off x="7384398" y="3663499"/>
            <a:ext cx="795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AB0042"/>
                </a:solidFill>
              </a:rPr>
              <a:t>y</a:t>
            </a:r>
            <a:r>
              <a:rPr lang="de-DE" baseline="-25000" dirty="0">
                <a:solidFill>
                  <a:srgbClr val="AB0042"/>
                </a:solidFill>
              </a:rPr>
              <a:t>2</a:t>
            </a:r>
            <a:r>
              <a:rPr lang="de-DE" dirty="0"/>
              <a:t> =</a:t>
            </a:r>
            <a:endParaRPr lang="de-DE" dirty="0">
              <a:solidFill>
                <a:srgbClr val="009FD5"/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8190A2BE-5FB0-4434-AD16-B6EA58661D06}"/>
              </a:ext>
            </a:extLst>
          </p:cNvPr>
          <p:cNvSpPr txBox="1"/>
          <p:nvPr/>
        </p:nvSpPr>
        <p:spPr>
          <a:xfrm>
            <a:off x="7385947" y="3975660"/>
            <a:ext cx="636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</a:t>
            </a:r>
            <a:r>
              <a:rPr lang="de-DE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de-DE" dirty="0"/>
              <a:t> =</a:t>
            </a:r>
            <a:endParaRPr lang="de-DE" dirty="0">
              <a:solidFill>
                <a:srgbClr val="009FD5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FD8E9C2-828D-4093-98D5-152F5D5A69B6}"/>
              </a:ext>
            </a:extLst>
          </p:cNvPr>
          <p:cNvSpPr txBox="1"/>
          <p:nvPr/>
        </p:nvSpPr>
        <p:spPr>
          <a:xfrm>
            <a:off x="7844071" y="3671240"/>
            <a:ext cx="274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B32C"/>
                </a:solidFill>
              </a:rPr>
              <a:t>0,1</a:t>
            </a:r>
            <a:r>
              <a:rPr lang="de-DE" dirty="0"/>
              <a:t> * </a:t>
            </a:r>
            <a:r>
              <a:rPr lang="de-DE" dirty="0">
                <a:solidFill>
                  <a:srgbClr val="7030A0"/>
                </a:solidFill>
              </a:rPr>
              <a:t>1</a:t>
            </a:r>
            <a:r>
              <a:rPr lang="de-DE" dirty="0"/>
              <a:t> -  </a:t>
            </a:r>
            <a:r>
              <a:rPr lang="de-DE" dirty="0">
                <a:solidFill>
                  <a:srgbClr val="64B32C"/>
                </a:solidFill>
              </a:rPr>
              <a:t>0,4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* </a:t>
            </a:r>
            <a:r>
              <a:rPr lang="de-DE" dirty="0">
                <a:solidFill>
                  <a:srgbClr val="7030A0"/>
                </a:solidFill>
              </a:rPr>
              <a:t>2</a:t>
            </a:r>
            <a:r>
              <a:rPr lang="de-DE" dirty="0"/>
              <a:t> = </a:t>
            </a:r>
            <a:r>
              <a:rPr lang="de-DE" dirty="0">
                <a:solidFill>
                  <a:srgbClr val="AB0042"/>
                </a:solidFill>
              </a:rPr>
              <a:t>-0,7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38E388B-02BD-4915-A6A6-7F2143EAF38A}"/>
              </a:ext>
            </a:extLst>
          </p:cNvPr>
          <p:cNvSpPr txBox="1"/>
          <p:nvPr/>
        </p:nvSpPr>
        <p:spPr>
          <a:xfrm>
            <a:off x="7849014" y="3985824"/>
            <a:ext cx="277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727F"/>
                </a:solidFill>
              </a:rPr>
              <a:t>0,1</a:t>
            </a:r>
            <a:r>
              <a:rPr lang="de-DE" dirty="0"/>
              <a:t> * </a:t>
            </a:r>
            <a:r>
              <a:rPr lang="de-DE" dirty="0">
                <a:solidFill>
                  <a:srgbClr val="7030A0"/>
                </a:solidFill>
              </a:rPr>
              <a:t>1</a:t>
            </a:r>
            <a:r>
              <a:rPr lang="de-DE" dirty="0"/>
              <a:t> + </a:t>
            </a:r>
            <a:r>
              <a:rPr lang="de-DE" dirty="0">
                <a:solidFill>
                  <a:srgbClr val="00727F"/>
                </a:solidFill>
              </a:rPr>
              <a:t>0,2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* </a:t>
            </a:r>
            <a:r>
              <a:rPr lang="de-DE" dirty="0">
                <a:solidFill>
                  <a:srgbClr val="7030A0"/>
                </a:solidFill>
              </a:rPr>
              <a:t>2</a:t>
            </a:r>
            <a:r>
              <a:rPr lang="de-DE" dirty="0"/>
              <a:t> =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0,5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64605FD-B432-48CA-9B20-97EFFCFD1CA1}"/>
              </a:ext>
            </a:extLst>
          </p:cNvPr>
          <p:cNvSpPr txBox="1"/>
          <p:nvPr/>
        </p:nvSpPr>
        <p:spPr>
          <a:xfrm>
            <a:off x="7384398" y="5094885"/>
            <a:ext cx="26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9FD5"/>
                </a:solidFill>
              </a:rPr>
              <a:t>f(y</a:t>
            </a:r>
            <a:r>
              <a:rPr lang="de-DE" baseline="-25000" dirty="0">
                <a:solidFill>
                  <a:srgbClr val="009FD5"/>
                </a:solidFill>
              </a:rPr>
              <a:t>1</a:t>
            </a:r>
            <a:r>
              <a:rPr lang="de-DE" dirty="0">
                <a:solidFill>
                  <a:srgbClr val="009FD5"/>
                </a:solidFill>
              </a:rPr>
              <a:t>)</a:t>
            </a:r>
            <a:r>
              <a:rPr lang="de-DE" dirty="0"/>
              <a:t> = </a:t>
            </a:r>
            <a:r>
              <a:rPr lang="de-DE" dirty="0" err="1"/>
              <a:t>max</a:t>
            </a:r>
            <a:r>
              <a:rPr lang="de-DE" dirty="0"/>
              <a:t>(0,</a:t>
            </a:r>
            <a:r>
              <a:rPr lang="de-DE" dirty="0">
                <a:solidFill>
                  <a:srgbClr val="009FD5"/>
                </a:solidFill>
              </a:rPr>
              <a:t> 0,9</a:t>
            </a:r>
            <a:r>
              <a:rPr lang="de-DE" dirty="0"/>
              <a:t>) = </a:t>
            </a:r>
            <a:r>
              <a:rPr lang="de-DE" dirty="0">
                <a:solidFill>
                  <a:srgbClr val="009FD5"/>
                </a:solidFill>
              </a:rPr>
              <a:t>0,9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4794BFF-8A4B-48CD-B589-B2330D442006}"/>
              </a:ext>
            </a:extLst>
          </p:cNvPr>
          <p:cNvSpPr txBox="1"/>
          <p:nvPr/>
        </p:nvSpPr>
        <p:spPr>
          <a:xfrm>
            <a:off x="7384398" y="5397170"/>
            <a:ext cx="304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AB0042"/>
                </a:solidFill>
              </a:rPr>
              <a:t>f(y</a:t>
            </a:r>
            <a:r>
              <a:rPr lang="de-DE" baseline="-25000" dirty="0">
                <a:solidFill>
                  <a:srgbClr val="AB0042"/>
                </a:solidFill>
              </a:rPr>
              <a:t>2</a:t>
            </a:r>
            <a:r>
              <a:rPr lang="de-DE" dirty="0">
                <a:solidFill>
                  <a:srgbClr val="AB0042"/>
                </a:solidFill>
              </a:rPr>
              <a:t>) </a:t>
            </a:r>
            <a:r>
              <a:rPr lang="de-DE" dirty="0"/>
              <a:t>= </a:t>
            </a:r>
            <a:r>
              <a:rPr lang="de-DE" dirty="0" err="1"/>
              <a:t>max</a:t>
            </a:r>
            <a:r>
              <a:rPr lang="de-DE" dirty="0"/>
              <a:t>(0,</a:t>
            </a:r>
            <a:r>
              <a:rPr lang="de-DE" dirty="0">
                <a:solidFill>
                  <a:srgbClr val="009FD5"/>
                </a:solidFill>
              </a:rPr>
              <a:t> </a:t>
            </a:r>
            <a:r>
              <a:rPr lang="de-DE" dirty="0">
                <a:solidFill>
                  <a:srgbClr val="AB0042"/>
                </a:solidFill>
              </a:rPr>
              <a:t>-0,7</a:t>
            </a:r>
            <a:r>
              <a:rPr lang="de-DE" dirty="0"/>
              <a:t>) = </a:t>
            </a:r>
            <a:endParaRPr lang="de-DE" dirty="0">
              <a:solidFill>
                <a:srgbClr val="009FD5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CC45FB1-FB29-470C-9FE4-B9B50E1CF55E}"/>
              </a:ext>
            </a:extLst>
          </p:cNvPr>
          <p:cNvSpPr txBox="1"/>
          <p:nvPr/>
        </p:nvSpPr>
        <p:spPr>
          <a:xfrm>
            <a:off x="7385946" y="5709331"/>
            <a:ext cx="2926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f(y</a:t>
            </a:r>
            <a:r>
              <a:rPr lang="de-DE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dirty="0"/>
              <a:t>= </a:t>
            </a:r>
            <a:r>
              <a:rPr lang="de-DE" dirty="0" err="1"/>
              <a:t>max</a:t>
            </a:r>
            <a:r>
              <a:rPr lang="de-DE" dirty="0"/>
              <a:t>(0,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0,5</a:t>
            </a:r>
            <a:r>
              <a:rPr lang="de-DE" dirty="0"/>
              <a:t>) = </a:t>
            </a:r>
            <a:endParaRPr lang="de-DE" dirty="0">
              <a:solidFill>
                <a:srgbClr val="009FD5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4837E91-22B3-4E20-B227-FB9C3A0010A1}"/>
              </a:ext>
            </a:extLst>
          </p:cNvPr>
          <p:cNvSpPr txBox="1"/>
          <p:nvPr/>
        </p:nvSpPr>
        <p:spPr>
          <a:xfrm>
            <a:off x="9561457" y="5401212"/>
            <a:ext cx="433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AB0042"/>
                </a:solidFill>
              </a:rPr>
              <a:t>0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C8689869-D491-4A8F-A60C-B95FDCE117A9}"/>
              </a:ext>
            </a:extLst>
          </p:cNvPr>
          <p:cNvSpPr txBox="1"/>
          <p:nvPr/>
        </p:nvSpPr>
        <p:spPr>
          <a:xfrm>
            <a:off x="9508323" y="5716101"/>
            <a:ext cx="54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0,5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997AE1-1F69-4FAE-A3D2-681AFB8B5465}"/>
              </a:ext>
            </a:extLst>
          </p:cNvPr>
          <p:cNvSpPr txBox="1"/>
          <p:nvPr/>
        </p:nvSpPr>
        <p:spPr>
          <a:xfrm>
            <a:off x="7384398" y="4751889"/>
            <a:ext cx="452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ReLU</a:t>
            </a:r>
            <a:r>
              <a:rPr lang="de-DE" dirty="0"/>
              <a:t>-Aktivierungsfunktion </a:t>
            </a:r>
            <a:r>
              <a:rPr lang="de-DE" i="1" dirty="0" err="1"/>
              <a:t>max</a:t>
            </a:r>
            <a:r>
              <a:rPr lang="de-DE" i="1" dirty="0"/>
              <a:t>(0,x)</a:t>
            </a:r>
            <a:r>
              <a:rPr lang="de-DE" dirty="0"/>
              <a:t>:</a:t>
            </a:r>
            <a:endParaRPr lang="de-DE" i="1" dirty="0"/>
          </a:p>
        </p:txBody>
      </p: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CD7BB2D6-946D-41A3-AA4C-B358D8C4A744}"/>
              </a:ext>
            </a:extLst>
          </p:cNvPr>
          <p:cNvGrpSpPr/>
          <p:nvPr/>
        </p:nvGrpSpPr>
        <p:grpSpPr>
          <a:xfrm>
            <a:off x="1723080" y="3601131"/>
            <a:ext cx="3622716" cy="2611139"/>
            <a:chOff x="7120483" y="3486385"/>
            <a:chExt cx="3622716" cy="2611139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3A32C62E-4638-4786-B65A-5823F574C201}"/>
                </a:ext>
              </a:extLst>
            </p:cNvPr>
            <p:cNvSpPr/>
            <p:nvPr/>
          </p:nvSpPr>
          <p:spPr>
            <a:xfrm>
              <a:off x="7120484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EE400F05-C781-44A4-BF92-D848042EFAD9}"/>
                </a:ext>
              </a:extLst>
            </p:cNvPr>
            <p:cNvSpPr/>
            <p:nvPr/>
          </p:nvSpPr>
          <p:spPr>
            <a:xfrm>
              <a:off x="7120484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6FEDD49C-70C7-4598-B633-CD0510B1960F}"/>
                </a:ext>
              </a:extLst>
            </p:cNvPr>
            <p:cNvSpPr/>
            <p:nvPr/>
          </p:nvSpPr>
          <p:spPr>
            <a:xfrm>
              <a:off x="8655616" y="46978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45C1D1-C156-4272-A543-4C3E98BFC719}"/>
                </a:ext>
              </a:extLst>
            </p:cNvPr>
            <p:cNvSpPr/>
            <p:nvPr/>
          </p:nvSpPr>
          <p:spPr>
            <a:xfrm>
              <a:off x="8655616" y="3848452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31E9D04-84A2-4B67-A312-70F995074E0D}"/>
                </a:ext>
              </a:extLst>
            </p:cNvPr>
            <p:cNvSpPr/>
            <p:nvPr/>
          </p:nvSpPr>
          <p:spPr>
            <a:xfrm>
              <a:off x="8655616" y="5545074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4C5877A3-118A-4267-94A5-BF2D02129A02}"/>
                </a:ext>
              </a:extLst>
            </p:cNvPr>
            <p:cNvSpPr/>
            <p:nvPr/>
          </p:nvSpPr>
          <p:spPr>
            <a:xfrm>
              <a:off x="10190749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A9189B0-F1C1-4146-9892-FD0C51C5A549}"/>
                </a:ext>
              </a:extLst>
            </p:cNvPr>
            <p:cNvSpPr/>
            <p:nvPr/>
          </p:nvSpPr>
          <p:spPr>
            <a:xfrm>
              <a:off x="10190749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0E2A59D7-0693-4AD6-9F76-841DFD96A22F}"/>
                </a:ext>
              </a:extLst>
            </p:cNvPr>
            <p:cNvCxnSpPr>
              <a:stCxn id="96" idx="7"/>
              <a:endCxn id="98" idx="2"/>
            </p:cNvCxnSpPr>
            <p:nvPr/>
          </p:nvCxnSpPr>
          <p:spPr>
            <a:xfrm flipV="1">
              <a:off x="7592030" y="4124677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6A647FDF-5B7B-4657-893E-E5A0255D3BF1}"/>
                </a:ext>
              </a:extLst>
            </p:cNvPr>
            <p:cNvCxnSpPr>
              <a:cxnSpLocks/>
              <a:stCxn id="96" idx="6"/>
              <a:endCxn id="97" idx="1"/>
            </p:cNvCxnSpPr>
            <p:nvPr/>
          </p:nvCxnSpPr>
          <p:spPr>
            <a:xfrm>
              <a:off x="7672934" y="4487375"/>
              <a:ext cx="1063586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D838A0C8-04D7-4579-8DAC-264E0D5EAF36}"/>
                </a:ext>
              </a:extLst>
            </p:cNvPr>
            <p:cNvCxnSpPr>
              <a:stCxn id="96" idx="5"/>
              <a:endCxn id="99" idx="1"/>
            </p:cNvCxnSpPr>
            <p:nvPr/>
          </p:nvCxnSpPr>
          <p:spPr>
            <a:xfrm>
              <a:off x="7592030" y="4682696"/>
              <a:ext cx="1144490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D5F7659A-4D0F-4E8E-9957-30259AD329D0}"/>
                </a:ext>
              </a:extLst>
            </p:cNvPr>
            <p:cNvCxnSpPr>
              <a:stCxn id="95" idx="7"/>
              <a:endCxn id="98" idx="3"/>
            </p:cNvCxnSpPr>
            <p:nvPr/>
          </p:nvCxnSpPr>
          <p:spPr>
            <a:xfrm flipV="1">
              <a:off x="7592030" y="4319998"/>
              <a:ext cx="1144490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EFBB0FB0-E42A-4BCD-AE2C-FFDF293CE420}"/>
                </a:ext>
              </a:extLst>
            </p:cNvPr>
            <p:cNvCxnSpPr>
              <a:cxnSpLocks/>
              <a:stCxn id="95" idx="6"/>
              <a:endCxn id="97" idx="3"/>
            </p:cNvCxnSpPr>
            <p:nvPr/>
          </p:nvCxnSpPr>
          <p:spPr>
            <a:xfrm flipV="1">
              <a:off x="7672934" y="5169396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86A5EFFF-4670-445E-8D75-A347D41435A3}"/>
                </a:ext>
              </a:extLst>
            </p:cNvPr>
            <p:cNvCxnSpPr>
              <a:stCxn id="95" idx="5"/>
              <a:endCxn id="99" idx="2"/>
            </p:cNvCxnSpPr>
            <p:nvPr/>
          </p:nvCxnSpPr>
          <p:spPr>
            <a:xfrm>
              <a:off x="7592030" y="5532094"/>
              <a:ext cx="1063586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7773D1FE-5BFD-4C3B-9973-BDDC32B8A6E7}"/>
                </a:ext>
              </a:extLst>
            </p:cNvPr>
            <p:cNvCxnSpPr>
              <a:cxnSpLocks/>
              <a:stCxn id="98" idx="6"/>
              <a:endCxn id="101" idx="1"/>
            </p:cNvCxnSpPr>
            <p:nvPr/>
          </p:nvCxnSpPr>
          <p:spPr>
            <a:xfrm>
              <a:off x="9208066" y="4124677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F86D3FD7-9870-4124-AFCB-DB877AF73140}"/>
                </a:ext>
              </a:extLst>
            </p:cNvPr>
            <p:cNvCxnSpPr>
              <a:stCxn id="98" idx="5"/>
              <a:endCxn id="100" idx="1"/>
            </p:cNvCxnSpPr>
            <p:nvPr/>
          </p:nvCxnSpPr>
          <p:spPr>
            <a:xfrm>
              <a:off x="9127162" y="4319998"/>
              <a:ext cx="1144491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735E8E34-3306-4A4B-AB19-C767BC994322}"/>
                </a:ext>
              </a:extLst>
            </p:cNvPr>
            <p:cNvCxnSpPr>
              <a:stCxn id="97" idx="7"/>
              <a:endCxn id="101" idx="2"/>
            </p:cNvCxnSpPr>
            <p:nvPr/>
          </p:nvCxnSpPr>
          <p:spPr>
            <a:xfrm flipV="1">
              <a:off x="9127162" y="4487375"/>
              <a:ext cx="1063587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413589DA-43F9-42B5-A690-76F204098364}"/>
                </a:ext>
              </a:extLst>
            </p:cNvPr>
            <p:cNvCxnSpPr>
              <a:cxnSpLocks/>
              <a:stCxn id="97" idx="5"/>
              <a:endCxn id="100" idx="2"/>
            </p:cNvCxnSpPr>
            <p:nvPr/>
          </p:nvCxnSpPr>
          <p:spPr>
            <a:xfrm>
              <a:off x="9127162" y="5169396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B7741572-1FAB-42BD-B6C1-A7F05F1029E1}"/>
                </a:ext>
              </a:extLst>
            </p:cNvPr>
            <p:cNvCxnSpPr>
              <a:stCxn id="99" idx="7"/>
              <a:endCxn id="101" idx="3"/>
            </p:cNvCxnSpPr>
            <p:nvPr/>
          </p:nvCxnSpPr>
          <p:spPr>
            <a:xfrm flipV="1">
              <a:off x="9127162" y="4682696"/>
              <a:ext cx="1144491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FE7F1ED-76B7-4A0B-9BB6-162847C671B6}"/>
                </a:ext>
              </a:extLst>
            </p:cNvPr>
            <p:cNvCxnSpPr>
              <a:stCxn id="99" idx="6"/>
              <a:endCxn id="100" idx="3"/>
            </p:cNvCxnSpPr>
            <p:nvPr/>
          </p:nvCxnSpPr>
          <p:spPr>
            <a:xfrm flipV="1">
              <a:off x="9208066" y="5532094"/>
              <a:ext cx="1063587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8373CF81-9A98-46B8-B641-AC4F04BBAA94}"/>
                </a:ext>
              </a:extLst>
            </p:cNvPr>
            <p:cNvSpPr txBox="1"/>
            <p:nvPr/>
          </p:nvSpPr>
          <p:spPr>
            <a:xfrm>
              <a:off x="7120483" y="3486385"/>
              <a:ext cx="3622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HIDDEN                  OUTPUT</a:t>
              </a:r>
            </a:p>
          </p:txBody>
        </p:sp>
      </p:grpSp>
      <p:sp>
        <p:nvSpPr>
          <p:cNvPr id="115" name="Textfeld 114">
            <a:extLst>
              <a:ext uri="{FF2B5EF4-FFF2-40B4-BE49-F238E27FC236}">
                <a16:creationId xmlns:a16="http://schemas.microsoft.com/office/drawing/2014/main" id="{F1D82644-22B9-4BA7-8A04-8E3BA1B9BC26}"/>
              </a:ext>
            </a:extLst>
          </p:cNvPr>
          <p:cNvSpPr txBox="1"/>
          <p:nvPr/>
        </p:nvSpPr>
        <p:spPr>
          <a:xfrm>
            <a:off x="1864015" y="445203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E73B04C-C45D-425B-B512-F30ECA476E03}"/>
              </a:ext>
            </a:extLst>
          </p:cNvPr>
          <p:cNvSpPr txBox="1"/>
          <p:nvPr/>
        </p:nvSpPr>
        <p:spPr>
          <a:xfrm>
            <a:off x="1863917" y="529921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07427CF-9531-414C-AFD2-1C56ED72795F}"/>
              </a:ext>
            </a:extLst>
          </p:cNvPr>
          <p:cNvSpPr txBox="1"/>
          <p:nvPr/>
        </p:nvSpPr>
        <p:spPr>
          <a:xfrm rot="907439">
            <a:off x="2386490" y="559011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00727F"/>
                </a:solidFill>
              </a:rPr>
              <a:t>0,2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00E5999-96E7-471D-82A1-FFCD693A710D}"/>
              </a:ext>
            </a:extLst>
          </p:cNvPr>
          <p:cNvSpPr txBox="1"/>
          <p:nvPr/>
        </p:nvSpPr>
        <p:spPr>
          <a:xfrm rot="21048051">
            <a:off x="2276652" y="520072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64B32C"/>
                </a:solidFill>
              </a:rPr>
              <a:t>-0,4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35FD5302-F80A-4091-B0B3-5724CBB7312C}"/>
              </a:ext>
            </a:extLst>
          </p:cNvPr>
          <p:cNvSpPr txBox="1"/>
          <p:nvPr/>
        </p:nvSpPr>
        <p:spPr>
          <a:xfrm rot="2397663">
            <a:off x="2199753" y="490738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00727F"/>
                </a:solidFill>
              </a:rPr>
              <a:t>0,1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590A2438-F30B-432F-B1C2-94C8DE8483A3}"/>
              </a:ext>
            </a:extLst>
          </p:cNvPr>
          <p:cNvSpPr txBox="1"/>
          <p:nvPr/>
        </p:nvSpPr>
        <p:spPr>
          <a:xfrm rot="19449423">
            <a:off x="2096416" y="4836360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9E00"/>
                </a:solidFill>
              </a:rPr>
              <a:t>0,2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4D6A9D74-E079-4927-B0DC-448E13B437F1}"/>
              </a:ext>
            </a:extLst>
          </p:cNvPr>
          <p:cNvSpPr txBox="1"/>
          <p:nvPr/>
        </p:nvSpPr>
        <p:spPr>
          <a:xfrm rot="876565">
            <a:off x="2360547" y="4528951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64B32C"/>
                </a:solidFill>
              </a:rPr>
              <a:t>0,1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E812F01-91D5-4541-9DB6-ACF3425761A0}"/>
              </a:ext>
            </a:extLst>
          </p:cNvPr>
          <p:cNvSpPr txBox="1"/>
          <p:nvPr/>
        </p:nvSpPr>
        <p:spPr>
          <a:xfrm rot="21066389">
            <a:off x="2319673" y="412435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9E00"/>
                </a:solidFill>
              </a:rPr>
              <a:t>0,5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3192B4B-1C4E-4C98-B624-561AF0D6B5A5}"/>
              </a:ext>
            </a:extLst>
          </p:cNvPr>
          <p:cNvSpPr txBox="1"/>
          <p:nvPr/>
        </p:nvSpPr>
        <p:spPr>
          <a:xfrm>
            <a:off x="3278472" y="4048755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1</a:t>
            </a:r>
            <a:r>
              <a:rPr lang="de-DE" dirty="0"/>
              <a:t>)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FF51DBD-74D1-49EA-BDD2-CF439501E8A0}"/>
              </a:ext>
            </a:extLst>
          </p:cNvPr>
          <p:cNvSpPr txBox="1"/>
          <p:nvPr/>
        </p:nvSpPr>
        <p:spPr>
          <a:xfrm>
            <a:off x="3256112" y="4888454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2</a:t>
            </a:r>
            <a:r>
              <a:rPr lang="de-DE" dirty="0"/>
              <a:t>)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94B077B-5A5E-4290-B61B-A9AEA7C43B1B}"/>
              </a:ext>
            </a:extLst>
          </p:cNvPr>
          <p:cNvSpPr txBox="1"/>
          <p:nvPr/>
        </p:nvSpPr>
        <p:spPr>
          <a:xfrm>
            <a:off x="3252899" y="5725408"/>
            <a:ext cx="6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f(y</a:t>
            </a:r>
            <a:r>
              <a:rPr lang="de-DE" baseline="-25000" dirty="0"/>
              <a:t>3</a:t>
            </a:r>
            <a:r>
              <a:rPr lang="de-DE" dirty="0"/>
              <a:t>)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6A0957-878B-4666-9D8F-DF639C3F122B}"/>
              </a:ext>
            </a:extLst>
          </p:cNvPr>
          <p:cNvSpPr txBox="1"/>
          <p:nvPr/>
        </p:nvSpPr>
        <p:spPr>
          <a:xfrm>
            <a:off x="3289079" y="4052167"/>
            <a:ext cx="54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9FD5"/>
                </a:solidFill>
              </a:rPr>
              <a:t>0,9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18B2536-972A-487E-AA18-A4326414E9CB}"/>
              </a:ext>
            </a:extLst>
          </p:cNvPr>
          <p:cNvSpPr txBox="1"/>
          <p:nvPr/>
        </p:nvSpPr>
        <p:spPr>
          <a:xfrm>
            <a:off x="3368264" y="4900134"/>
            <a:ext cx="433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AB0042"/>
                </a:solidFill>
              </a:rPr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92648B5-26D3-4E27-8E8D-2A7596B9B696}"/>
              </a:ext>
            </a:extLst>
          </p:cNvPr>
          <p:cNvSpPr txBox="1"/>
          <p:nvPr/>
        </p:nvSpPr>
        <p:spPr>
          <a:xfrm>
            <a:off x="3283827" y="5747358"/>
            <a:ext cx="54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0,5</a:t>
            </a: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42831DD5-3D6B-44E4-929B-ED4FD672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7" y="4613620"/>
            <a:ext cx="698400" cy="698400"/>
          </a:xfrm>
          <a:prstGeom prst="rect">
            <a:avLst/>
          </a:prstGeom>
        </p:spPr>
      </p:pic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4DAB7950-A44C-425B-9B63-7D585B411992}"/>
              </a:ext>
            </a:extLst>
          </p:cNvPr>
          <p:cNvCxnSpPr>
            <a:stCxn id="126" idx="3"/>
          </p:cNvCxnSpPr>
          <p:nvPr/>
        </p:nvCxnSpPr>
        <p:spPr>
          <a:xfrm flipV="1">
            <a:off x="1030217" y="4602121"/>
            <a:ext cx="692864" cy="360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C57763CD-A823-460A-89C0-6DCF443D79AC}"/>
              </a:ext>
            </a:extLst>
          </p:cNvPr>
          <p:cNvCxnSpPr>
            <a:stCxn id="126" idx="3"/>
          </p:cNvCxnSpPr>
          <p:nvPr/>
        </p:nvCxnSpPr>
        <p:spPr>
          <a:xfrm>
            <a:off x="1030217" y="4962820"/>
            <a:ext cx="692864" cy="48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fik 128">
            <a:extLst>
              <a:ext uri="{FF2B5EF4-FFF2-40B4-BE49-F238E27FC236}">
                <a16:creationId xmlns:a16="http://schemas.microsoft.com/office/drawing/2014/main" id="{9D0C7E4D-E041-4B5E-89EF-4D43655B4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4220192"/>
            <a:ext cx="699824" cy="699824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78681435-0402-4A00-BBCA-5A8EDF3BE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5088821"/>
            <a:ext cx="698400" cy="6984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87BA7A9D-B090-41B9-919B-068D22232F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8219" y="1303699"/>
            <a:ext cx="1645354" cy="1012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5" name="Rechteck 64">
            <a:extLst>
              <a:ext uri="{FF2B5EF4-FFF2-40B4-BE49-F238E27FC236}">
                <a16:creationId xmlns:a16="http://schemas.microsoft.com/office/drawing/2014/main" id="{AB4DE04D-8E13-4921-BC36-2CF69F4E6960}"/>
              </a:ext>
            </a:extLst>
          </p:cNvPr>
          <p:cNvSpPr/>
          <p:nvPr/>
        </p:nvSpPr>
        <p:spPr>
          <a:xfrm>
            <a:off x="11443891" y="1105799"/>
            <a:ext cx="453902" cy="1358900"/>
          </a:xfrm>
          <a:prstGeom prst="rect">
            <a:avLst/>
          </a:prstGeom>
          <a:noFill/>
          <a:ln>
            <a:solidFill>
              <a:srgbClr val="DC3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05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" grpId="0"/>
      <p:bldP spid="34" grpId="0"/>
      <p:bldP spid="57" grpId="0"/>
      <p:bldP spid="58" grpId="0"/>
      <p:bldP spid="35" grpId="0"/>
      <p:bldP spid="36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CD7BB2D6-946D-41A3-AA4C-B358D8C4A744}"/>
              </a:ext>
            </a:extLst>
          </p:cNvPr>
          <p:cNvGrpSpPr/>
          <p:nvPr/>
        </p:nvGrpSpPr>
        <p:grpSpPr>
          <a:xfrm>
            <a:off x="1723080" y="3601131"/>
            <a:ext cx="3622716" cy="2611139"/>
            <a:chOff x="7120483" y="3486385"/>
            <a:chExt cx="3622716" cy="2611139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3A32C62E-4638-4786-B65A-5823F574C201}"/>
                </a:ext>
              </a:extLst>
            </p:cNvPr>
            <p:cNvSpPr/>
            <p:nvPr/>
          </p:nvSpPr>
          <p:spPr>
            <a:xfrm>
              <a:off x="7120484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EE400F05-C781-44A4-BF92-D848042EFAD9}"/>
                </a:ext>
              </a:extLst>
            </p:cNvPr>
            <p:cNvSpPr/>
            <p:nvPr/>
          </p:nvSpPr>
          <p:spPr>
            <a:xfrm>
              <a:off x="7120484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6FEDD49C-70C7-4598-B633-CD0510B1960F}"/>
                </a:ext>
              </a:extLst>
            </p:cNvPr>
            <p:cNvSpPr/>
            <p:nvPr/>
          </p:nvSpPr>
          <p:spPr>
            <a:xfrm>
              <a:off x="8655616" y="46978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45C1D1-C156-4272-A543-4C3E98BFC719}"/>
                </a:ext>
              </a:extLst>
            </p:cNvPr>
            <p:cNvSpPr/>
            <p:nvPr/>
          </p:nvSpPr>
          <p:spPr>
            <a:xfrm>
              <a:off x="8655616" y="3848452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31E9D04-84A2-4B67-A312-70F995074E0D}"/>
                </a:ext>
              </a:extLst>
            </p:cNvPr>
            <p:cNvSpPr/>
            <p:nvPr/>
          </p:nvSpPr>
          <p:spPr>
            <a:xfrm>
              <a:off x="8655616" y="5545074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4C5877A3-118A-4267-94A5-BF2D02129A02}"/>
                </a:ext>
              </a:extLst>
            </p:cNvPr>
            <p:cNvSpPr/>
            <p:nvPr/>
          </p:nvSpPr>
          <p:spPr>
            <a:xfrm>
              <a:off x="10190749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A9189B0-F1C1-4146-9892-FD0C51C5A549}"/>
                </a:ext>
              </a:extLst>
            </p:cNvPr>
            <p:cNvSpPr/>
            <p:nvPr/>
          </p:nvSpPr>
          <p:spPr>
            <a:xfrm>
              <a:off x="10190749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0E2A59D7-0693-4AD6-9F76-841DFD96A22F}"/>
                </a:ext>
              </a:extLst>
            </p:cNvPr>
            <p:cNvCxnSpPr>
              <a:stCxn id="96" idx="7"/>
              <a:endCxn id="98" idx="2"/>
            </p:cNvCxnSpPr>
            <p:nvPr/>
          </p:nvCxnSpPr>
          <p:spPr>
            <a:xfrm flipV="1">
              <a:off x="7592030" y="4124677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6A647FDF-5B7B-4657-893E-E5A0255D3BF1}"/>
                </a:ext>
              </a:extLst>
            </p:cNvPr>
            <p:cNvCxnSpPr>
              <a:cxnSpLocks/>
              <a:stCxn id="96" idx="6"/>
              <a:endCxn id="97" idx="1"/>
            </p:cNvCxnSpPr>
            <p:nvPr/>
          </p:nvCxnSpPr>
          <p:spPr>
            <a:xfrm>
              <a:off x="7672934" y="4487375"/>
              <a:ext cx="1063586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D838A0C8-04D7-4579-8DAC-264E0D5EAF36}"/>
                </a:ext>
              </a:extLst>
            </p:cNvPr>
            <p:cNvCxnSpPr>
              <a:stCxn id="96" idx="5"/>
              <a:endCxn id="99" idx="1"/>
            </p:cNvCxnSpPr>
            <p:nvPr/>
          </p:nvCxnSpPr>
          <p:spPr>
            <a:xfrm>
              <a:off x="7592030" y="4682696"/>
              <a:ext cx="1144490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D5F7659A-4D0F-4E8E-9957-30259AD329D0}"/>
                </a:ext>
              </a:extLst>
            </p:cNvPr>
            <p:cNvCxnSpPr>
              <a:stCxn id="95" idx="7"/>
              <a:endCxn id="98" idx="3"/>
            </p:cNvCxnSpPr>
            <p:nvPr/>
          </p:nvCxnSpPr>
          <p:spPr>
            <a:xfrm flipV="1">
              <a:off x="7592030" y="4319998"/>
              <a:ext cx="1144490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EFBB0FB0-E42A-4BCD-AE2C-FFDF293CE420}"/>
                </a:ext>
              </a:extLst>
            </p:cNvPr>
            <p:cNvCxnSpPr>
              <a:cxnSpLocks/>
              <a:stCxn id="95" idx="6"/>
              <a:endCxn id="97" idx="3"/>
            </p:cNvCxnSpPr>
            <p:nvPr/>
          </p:nvCxnSpPr>
          <p:spPr>
            <a:xfrm flipV="1">
              <a:off x="7672934" y="5169396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86A5EFFF-4670-445E-8D75-A347D41435A3}"/>
                </a:ext>
              </a:extLst>
            </p:cNvPr>
            <p:cNvCxnSpPr>
              <a:stCxn id="95" idx="5"/>
              <a:endCxn id="99" idx="2"/>
            </p:cNvCxnSpPr>
            <p:nvPr/>
          </p:nvCxnSpPr>
          <p:spPr>
            <a:xfrm>
              <a:off x="7592030" y="5532094"/>
              <a:ext cx="1063586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7773D1FE-5BFD-4C3B-9973-BDDC32B8A6E7}"/>
                </a:ext>
              </a:extLst>
            </p:cNvPr>
            <p:cNvCxnSpPr>
              <a:cxnSpLocks/>
              <a:stCxn id="98" idx="6"/>
              <a:endCxn id="101" idx="1"/>
            </p:cNvCxnSpPr>
            <p:nvPr/>
          </p:nvCxnSpPr>
          <p:spPr>
            <a:xfrm>
              <a:off x="9208066" y="4124677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F86D3FD7-9870-4124-AFCB-DB877AF73140}"/>
                </a:ext>
              </a:extLst>
            </p:cNvPr>
            <p:cNvCxnSpPr>
              <a:stCxn id="98" idx="5"/>
              <a:endCxn id="100" idx="1"/>
            </p:cNvCxnSpPr>
            <p:nvPr/>
          </p:nvCxnSpPr>
          <p:spPr>
            <a:xfrm>
              <a:off x="9127162" y="4319998"/>
              <a:ext cx="1144491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735E8E34-3306-4A4B-AB19-C767BC994322}"/>
                </a:ext>
              </a:extLst>
            </p:cNvPr>
            <p:cNvCxnSpPr>
              <a:stCxn id="97" idx="7"/>
              <a:endCxn id="101" idx="2"/>
            </p:cNvCxnSpPr>
            <p:nvPr/>
          </p:nvCxnSpPr>
          <p:spPr>
            <a:xfrm flipV="1">
              <a:off x="9127162" y="4487375"/>
              <a:ext cx="1063587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413589DA-43F9-42B5-A690-76F204098364}"/>
                </a:ext>
              </a:extLst>
            </p:cNvPr>
            <p:cNvCxnSpPr>
              <a:cxnSpLocks/>
              <a:stCxn id="97" idx="5"/>
              <a:endCxn id="100" idx="2"/>
            </p:cNvCxnSpPr>
            <p:nvPr/>
          </p:nvCxnSpPr>
          <p:spPr>
            <a:xfrm>
              <a:off x="9127162" y="5169396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B7741572-1FAB-42BD-B6C1-A7F05F1029E1}"/>
                </a:ext>
              </a:extLst>
            </p:cNvPr>
            <p:cNvCxnSpPr>
              <a:stCxn id="99" idx="7"/>
              <a:endCxn id="101" idx="3"/>
            </p:cNvCxnSpPr>
            <p:nvPr/>
          </p:nvCxnSpPr>
          <p:spPr>
            <a:xfrm flipV="1">
              <a:off x="9127162" y="4682696"/>
              <a:ext cx="1144491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FE7F1ED-76B7-4A0B-9BB6-162847C671B6}"/>
                </a:ext>
              </a:extLst>
            </p:cNvPr>
            <p:cNvCxnSpPr>
              <a:stCxn id="99" idx="6"/>
              <a:endCxn id="100" idx="3"/>
            </p:cNvCxnSpPr>
            <p:nvPr/>
          </p:nvCxnSpPr>
          <p:spPr>
            <a:xfrm flipV="1">
              <a:off x="9208066" y="5532094"/>
              <a:ext cx="1063587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8373CF81-9A98-46B8-B641-AC4F04BBAA94}"/>
                </a:ext>
              </a:extLst>
            </p:cNvPr>
            <p:cNvSpPr txBox="1"/>
            <p:nvPr/>
          </p:nvSpPr>
          <p:spPr>
            <a:xfrm>
              <a:off x="7120483" y="3486385"/>
              <a:ext cx="3622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HIDDEN                  OUTPUT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016A0957-878B-4666-9D8F-DF639C3F122B}"/>
              </a:ext>
            </a:extLst>
          </p:cNvPr>
          <p:cNvSpPr txBox="1"/>
          <p:nvPr/>
        </p:nvSpPr>
        <p:spPr>
          <a:xfrm>
            <a:off x="3289079" y="4052167"/>
            <a:ext cx="54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9FD5"/>
                </a:solidFill>
              </a:rPr>
              <a:t>0,9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18B2536-972A-487E-AA18-A4326414E9CB}"/>
              </a:ext>
            </a:extLst>
          </p:cNvPr>
          <p:cNvSpPr txBox="1"/>
          <p:nvPr/>
        </p:nvSpPr>
        <p:spPr>
          <a:xfrm>
            <a:off x="3368264" y="4900134"/>
            <a:ext cx="433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AB0042"/>
                </a:solidFill>
              </a:rPr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92648B5-26D3-4E27-8E8D-2A7596B9B696}"/>
              </a:ext>
            </a:extLst>
          </p:cNvPr>
          <p:cNvSpPr txBox="1"/>
          <p:nvPr/>
        </p:nvSpPr>
        <p:spPr>
          <a:xfrm>
            <a:off x="3283827" y="5747358"/>
            <a:ext cx="54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0,5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Forward </a:t>
            </a:r>
            <a:r>
              <a:rPr lang="de-DE" dirty="0" err="1"/>
              <a:t>propagation</a:t>
            </a:r>
            <a:br>
              <a:rPr lang="de-DE" dirty="0"/>
            </a:b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(1)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07029BB-11A8-ACCE-77BF-E837A0E10431}"/>
              </a:ext>
            </a:extLst>
          </p:cNvPr>
          <p:cNvSpPr txBox="1"/>
          <p:nvPr/>
        </p:nvSpPr>
        <p:spPr>
          <a:xfrm>
            <a:off x="406401" y="2010511"/>
            <a:ext cx="11195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Berechnung der </a:t>
            </a:r>
            <a:r>
              <a:rPr lang="de-DE" sz="2200" dirty="0" err="1"/>
              <a:t>Neuronenwerte</a:t>
            </a:r>
            <a:r>
              <a:rPr lang="de-DE" sz="2200" dirty="0"/>
              <a:t> setzt sich nach demselben Prinzip fort </a:t>
            </a:r>
          </a:p>
          <a:p>
            <a:endParaRPr lang="de-DE" sz="2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317E1C-C43F-4C50-ADA6-410A99C22544}"/>
              </a:ext>
            </a:extLst>
          </p:cNvPr>
          <p:cNvSpPr txBox="1"/>
          <p:nvPr/>
        </p:nvSpPr>
        <p:spPr>
          <a:xfrm>
            <a:off x="7336773" y="3361214"/>
            <a:ext cx="452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</a:t>
            </a:r>
            <a:r>
              <a:rPr lang="de-DE" baseline="-25000" dirty="0"/>
              <a:t>1</a:t>
            </a:r>
            <a:r>
              <a:rPr lang="de-DE" dirty="0"/>
              <a:t> =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118D3E0-25D3-4A7D-B83E-CF9568961A10}"/>
              </a:ext>
            </a:extLst>
          </p:cNvPr>
          <p:cNvSpPr txBox="1"/>
          <p:nvPr/>
        </p:nvSpPr>
        <p:spPr>
          <a:xfrm>
            <a:off x="7336773" y="3663499"/>
            <a:ext cx="795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z</a:t>
            </a:r>
            <a:r>
              <a:rPr lang="de-DE" baseline="-25000" dirty="0"/>
              <a:t>2</a:t>
            </a:r>
            <a:r>
              <a:rPr lang="de-DE" dirty="0"/>
              <a:t> =</a:t>
            </a:r>
            <a:endParaRPr lang="de-DE" dirty="0">
              <a:solidFill>
                <a:srgbClr val="009FD5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FD8E9C2-828D-4093-98D5-152F5D5A69B6}"/>
              </a:ext>
            </a:extLst>
          </p:cNvPr>
          <p:cNvSpPr txBox="1"/>
          <p:nvPr/>
        </p:nvSpPr>
        <p:spPr>
          <a:xfrm>
            <a:off x="7796445" y="3671240"/>
            <a:ext cx="3987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B32C"/>
                </a:solidFill>
              </a:rPr>
              <a:t>0,4</a:t>
            </a:r>
            <a:r>
              <a:rPr lang="de-DE" dirty="0"/>
              <a:t> * </a:t>
            </a:r>
            <a:r>
              <a:rPr lang="de-DE" dirty="0">
                <a:solidFill>
                  <a:srgbClr val="009FD5"/>
                </a:solidFill>
              </a:rPr>
              <a:t>0,9</a:t>
            </a:r>
            <a:r>
              <a:rPr lang="de-DE" dirty="0"/>
              <a:t> + </a:t>
            </a:r>
            <a:r>
              <a:rPr lang="de-DE" dirty="0">
                <a:solidFill>
                  <a:srgbClr val="64B32C"/>
                </a:solidFill>
              </a:rPr>
              <a:t>0,1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* </a:t>
            </a:r>
            <a:r>
              <a:rPr lang="de-DE" dirty="0">
                <a:solidFill>
                  <a:srgbClr val="AB0042"/>
                </a:solidFill>
              </a:rPr>
              <a:t>0</a:t>
            </a:r>
            <a:r>
              <a:rPr lang="de-DE" dirty="0"/>
              <a:t> + 0,48 *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0,5</a:t>
            </a:r>
            <a:r>
              <a:rPr lang="de-DE" dirty="0"/>
              <a:t> = 0,6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64605FD-B432-48CA-9B20-97EFFCFD1CA1}"/>
              </a:ext>
            </a:extLst>
          </p:cNvPr>
          <p:cNvSpPr txBox="1"/>
          <p:nvPr/>
        </p:nvSpPr>
        <p:spPr>
          <a:xfrm>
            <a:off x="7336773" y="5094885"/>
            <a:ext cx="26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f(z</a:t>
            </a:r>
            <a:r>
              <a:rPr lang="de-DE" baseline="-25000" dirty="0"/>
              <a:t>1</a:t>
            </a:r>
            <a:r>
              <a:rPr lang="de-DE" dirty="0"/>
              <a:t>) = </a:t>
            </a:r>
            <a:r>
              <a:rPr lang="de-DE" dirty="0" err="1"/>
              <a:t>max</a:t>
            </a:r>
            <a:r>
              <a:rPr lang="de-DE" dirty="0"/>
              <a:t>(0, 0,4) =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4794BFF-8A4B-48CD-B589-B2330D442006}"/>
              </a:ext>
            </a:extLst>
          </p:cNvPr>
          <p:cNvSpPr txBox="1"/>
          <p:nvPr/>
        </p:nvSpPr>
        <p:spPr>
          <a:xfrm>
            <a:off x="7336773" y="5397170"/>
            <a:ext cx="304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f(z</a:t>
            </a:r>
            <a:r>
              <a:rPr lang="de-DE" baseline="-25000" dirty="0"/>
              <a:t>2</a:t>
            </a:r>
            <a:r>
              <a:rPr lang="de-DE" dirty="0"/>
              <a:t>) = </a:t>
            </a:r>
            <a:r>
              <a:rPr lang="de-DE" dirty="0" err="1"/>
              <a:t>max</a:t>
            </a:r>
            <a:r>
              <a:rPr lang="de-DE" dirty="0"/>
              <a:t>(0, 0,6) = 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4837E91-22B3-4E20-B227-FB9C3A0010A1}"/>
              </a:ext>
            </a:extLst>
          </p:cNvPr>
          <p:cNvSpPr txBox="1"/>
          <p:nvPr/>
        </p:nvSpPr>
        <p:spPr>
          <a:xfrm>
            <a:off x="9428107" y="5401212"/>
            <a:ext cx="95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0,6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997AE1-1F69-4FAE-A3D2-681AFB8B5465}"/>
              </a:ext>
            </a:extLst>
          </p:cNvPr>
          <p:cNvSpPr txBox="1"/>
          <p:nvPr/>
        </p:nvSpPr>
        <p:spPr>
          <a:xfrm>
            <a:off x="7336773" y="4751889"/>
            <a:ext cx="452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 </a:t>
            </a:r>
            <a:r>
              <a:rPr lang="de-DE" dirty="0" err="1"/>
              <a:t>ReLU</a:t>
            </a:r>
            <a:r>
              <a:rPr lang="de-DE" dirty="0"/>
              <a:t>-Aktivierungsfunktion </a:t>
            </a:r>
            <a:r>
              <a:rPr lang="de-DE" i="1" dirty="0" err="1"/>
              <a:t>max</a:t>
            </a:r>
            <a:r>
              <a:rPr lang="de-DE" i="1" dirty="0"/>
              <a:t>(0,x)</a:t>
            </a:r>
            <a:r>
              <a:rPr lang="de-DE" dirty="0"/>
              <a:t>:</a:t>
            </a:r>
            <a:endParaRPr lang="de-DE" i="1" dirty="0"/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1D82644-22B9-4BA7-8A04-8E3BA1B9BC26}"/>
              </a:ext>
            </a:extLst>
          </p:cNvPr>
          <p:cNvSpPr txBox="1"/>
          <p:nvPr/>
        </p:nvSpPr>
        <p:spPr>
          <a:xfrm>
            <a:off x="1864015" y="445203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E73B04C-C45D-425B-B512-F30ECA476E03}"/>
              </a:ext>
            </a:extLst>
          </p:cNvPr>
          <p:cNvSpPr txBox="1"/>
          <p:nvPr/>
        </p:nvSpPr>
        <p:spPr>
          <a:xfrm>
            <a:off x="1863917" y="529921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07427CF-9531-414C-AFD2-1C56ED72795F}"/>
              </a:ext>
            </a:extLst>
          </p:cNvPr>
          <p:cNvSpPr txBox="1"/>
          <p:nvPr/>
        </p:nvSpPr>
        <p:spPr>
          <a:xfrm rot="907439">
            <a:off x="2386490" y="559011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00E5999-96E7-471D-82A1-FFCD693A710D}"/>
              </a:ext>
            </a:extLst>
          </p:cNvPr>
          <p:cNvSpPr txBox="1"/>
          <p:nvPr/>
        </p:nvSpPr>
        <p:spPr>
          <a:xfrm rot="21048051">
            <a:off x="2276652" y="520072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-0,4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35FD5302-F80A-4091-B0B3-5724CBB7312C}"/>
              </a:ext>
            </a:extLst>
          </p:cNvPr>
          <p:cNvSpPr txBox="1"/>
          <p:nvPr/>
        </p:nvSpPr>
        <p:spPr>
          <a:xfrm rot="2397663">
            <a:off x="2199753" y="490738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590A2438-F30B-432F-B1C2-94C8DE8483A3}"/>
              </a:ext>
            </a:extLst>
          </p:cNvPr>
          <p:cNvSpPr txBox="1"/>
          <p:nvPr/>
        </p:nvSpPr>
        <p:spPr>
          <a:xfrm rot="19449423">
            <a:off x="2096416" y="4836360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4D6A9D74-E079-4927-B0DC-448E13B437F1}"/>
              </a:ext>
            </a:extLst>
          </p:cNvPr>
          <p:cNvSpPr txBox="1"/>
          <p:nvPr/>
        </p:nvSpPr>
        <p:spPr>
          <a:xfrm rot="876565">
            <a:off x="2360547" y="4528951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E812F01-91D5-4541-9DB6-ACF3425761A0}"/>
              </a:ext>
            </a:extLst>
          </p:cNvPr>
          <p:cNvSpPr txBox="1"/>
          <p:nvPr/>
        </p:nvSpPr>
        <p:spPr>
          <a:xfrm rot="21066389">
            <a:off x="2319673" y="412435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0,5</a:t>
            </a: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42831DD5-3D6B-44E4-929B-ED4FD672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7" y="4613620"/>
            <a:ext cx="698400" cy="698400"/>
          </a:xfrm>
          <a:prstGeom prst="rect">
            <a:avLst/>
          </a:prstGeom>
        </p:spPr>
      </p:pic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4DAB7950-A44C-425B-9B63-7D585B411992}"/>
              </a:ext>
            </a:extLst>
          </p:cNvPr>
          <p:cNvCxnSpPr>
            <a:stCxn id="126" idx="3"/>
          </p:cNvCxnSpPr>
          <p:nvPr/>
        </p:nvCxnSpPr>
        <p:spPr>
          <a:xfrm flipV="1">
            <a:off x="1030217" y="4602121"/>
            <a:ext cx="692864" cy="360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C57763CD-A823-460A-89C0-6DCF443D79AC}"/>
              </a:ext>
            </a:extLst>
          </p:cNvPr>
          <p:cNvCxnSpPr>
            <a:stCxn id="126" idx="3"/>
          </p:cNvCxnSpPr>
          <p:nvPr/>
        </p:nvCxnSpPr>
        <p:spPr>
          <a:xfrm>
            <a:off x="1030217" y="4962820"/>
            <a:ext cx="692864" cy="48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fik 128">
            <a:extLst>
              <a:ext uri="{FF2B5EF4-FFF2-40B4-BE49-F238E27FC236}">
                <a16:creationId xmlns:a16="http://schemas.microsoft.com/office/drawing/2014/main" id="{9D0C7E4D-E041-4B5E-89EF-4D43655B4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4220192"/>
            <a:ext cx="699824" cy="699824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78681435-0402-4A00-BBCA-5A8EDF3BE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5088821"/>
            <a:ext cx="698400" cy="698400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3CD93771-BF6D-4CFD-8B9A-AEBBA186CA0E}"/>
              </a:ext>
            </a:extLst>
          </p:cNvPr>
          <p:cNvSpPr txBox="1"/>
          <p:nvPr/>
        </p:nvSpPr>
        <p:spPr>
          <a:xfrm rot="20650327">
            <a:off x="4093797" y="556546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64B32C"/>
                </a:solidFill>
              </a:rPr>
              <a:t>0,48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A2AAC15-C992-4720-B20B-0C1312DE2802}"/>
              </a:ext>
            </a:extLst>
          </p:cNvPr>
          <p:cNvSpPr txBox="1"/>
          <p:nvPr/>
        </p:nvSpPr>
        <p:spPr>
          <a:xfrm rot="19187557">
            <a:off x="3670456" y="527088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9E00"/>
                </a:solidFill>
              </a:rPr>
              <a:t>0,44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84FD8FB-4BD8-46D0-AD31-BD22C77E9CA8}"/>
              </a:ext>
            </a:extLst>
          </p:cNvPr>
          <p:cNvSpPr txBox="1"/>
          <p:nvPr/>
        </p:nvSpPr>
        <p:spPr>
          <a:xfrm rot="740451">
            <a:off x="3868439" y="516163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64B32C"/>
                </a:solidFill>
              </a:rPr>
              <a:t>0,1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A37F0F0-8EC0-4BBB-9BFB-6CFC32A59D80}"/>
              </a:ext>
            </a:extLst>
          </p:cNvPr>
          <p:cNvSpPr txBox="1"/>
          <p:nvPr/>
        </p:nvSpPr>
        <p:spPr>
          <a:xfrm rot="20648039">
            <a:off x="3745185" y="457403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9E00"/>
                </a:solidFill>
              </a:rPr>
              <a:t>0,2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38E70F7-9F48-445A-B3F1-2ACEE7AFBA38}"/>
              </a:ext>
            </a:extLst>
          </p:cNvPr>
          <p:cNvSpPr txBox="1"/>
          <p:nvPr/>
        </p:nvSpPr>
        <p:spPr>
          <a:xfrm rot="2024005">
            <a:off x="3848108" y="455241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64B32C"/>
                </a:solidFill>
              </a:rPr>
              <a:t>0,4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E62E54E-126A-4D44-BC45-CD03BF1E02F3}"/>
              </a:ext>
            </a:extLst>
          </p:cNvPr>
          <p:cNvSpPr txBox="1"/>
          <p:nvPr/>
        </p:nvSpPr>
        <p:spPr>
          <a:xfrm rot="530332">
            <a:off x="4097649" y="4146906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9E00"/>
                </a:solidFill>
              </a:rPr>
              <a:t>0,2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94E1C5B6-8F97-4BA5-9AD8-B79DB3A66C15}"/>
              </a:ext>
            </a:extLst>
          </p:cNvPr>
          <p:cNvSpPr txBox="1"/>
          <p:nvPr/>
        </p:nvSpPr>
        <p:spPr>
          <a:xfrm>
            <a:off x="4831242" y="4440362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f(z</a:t>
            </a:r>
            <a:r>
              <a:rPr lang="de-DE" sz="1500" baseline="-25000" dirty="0"/>
              <a:t>1</a:t>
            </a:r>
            <a:r>
              <a:rPr lang="de-DE" sz="1500" dirty="0"/>
              <a:t>)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66353A4-5D5A-4665-B5FD-DED55FFF7C3A}"/>
              </a:ext>
            </a:extLst>
          </p:cNvPr>
          <p:cNvSpPr txBox="1"/>
          <p:nvPr/>
        </p:nvSpPr>
        <p:spPr>
          <a:xfrm>
            <a:off x="4831242" y="5289936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f(z</a:t>
            </a:r>
            <a:r>
              <a:rPr lang="de-DE" sz="1500" baseline="-25000" dirty="0"/>
              <a:t>2</a:t>
            </a:r>
            <a:r>
              <a:rPr lang="de-DE" sz="1500" dirty="0"/>
              <a:t>)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F6F2FACE-B775-425D-AECF-0F8BC7325904}"/>
              </a:ext>
            </a:extLst>
          </p:cNvPr>
          <p:cNvSpPr txBox="1"/>
          <p:nvPr/>
        </p:nvSpPr>
        <p:spPr>
          <a:xfrm>
            <a:off x="7796445" y="3368955"/>
            <a:ext cx="388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9E00"/>
                </a:solidFill>
              </a:rPr>
              <a:t>0,2</a:t>
            </a:r>
            <a:r>
              <a:rPr lang="de-DE" dirty="0"/>
              <a:t> * </a:t>
            </a:r>
            <a:r>
              <a:rPr lang="de-DE" dirty="0">
                <a:solidFill>
                  <a:srgbClr val="009FD5"/>
                </a:solidFill>
              </a:rPr>
              <a:t>0,9</a:t>
            </a:r>
            <a:r>
              <a:rPr lang="de-DE" dirty="0"/>
              <a:t> + </a:t>
            </a:r>
            <a:r>
              <a:rPr lang="de-DE" dirty="0">
                <a:solidFill>
                  <a:srgbClr val="FF9E00"/>
                </a:solidFill>
              </a:rPr>
              <a:t>0,2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* </a:t>
            </a:r>
            <a:r>
              <a:rPr lang="de-DE" dirty="0">
                <a:solidFill>
                  <a:srgbClr val="AB0042"/>
                </a:solidFill>
              </a:rPr>
              <a:t>0</a:t>
            </a:r>
            <a:r>
              <a:rPr lang="de-DE" dirty="0">
                <a:solidFill>
                  <a:srgbClr val="7030A0"/>
                </a:solidFill>
              </a:rPr>
              <a:t> </a:t>
            </a:r>
            <a:r>
              <a:rPr lang="de-DE" dirty="0"/>
              <a:t>+</a:t>
            </a:r>
            <a:r>
              <a:rPr lang="de-DE" dirty="0">
                <a:solidFill>
                  <a:srgbClr val="7030A0"/>
                </a:solidFill>
              </a:rPr>
              <a:t> </a:t>
            </a:r>
            <a:r>
              <a:rPr lang="de-DE" dirty="0">
                <a:solidFill>
                  <a:srgbClr val="FF9E00"/>
                </a:solidFill>
              </a:rPr>
              <a:t>0,44</a:t>
            </a:r>
            <a:r>
              <a:rPr lang="de-DE" dirty="0">
                <a:solidFill>
                  <a:srgbClr val="7030A0"/>
                </a:solidFill>
              </a:rPr>
              <a:t> </a:t>
            </a:r>
            <a:r>
              <a:rPr lang="de-DE" dirty="0"/>
              <a:t>*</a:t>
            </a:r>
            <a:r>
              <a:rPr lang="de-DE" dirty="0">
                <a:solidFill>
                  <a:srgbClr val="7030A0"/>
                </a:solidFill>
              </a:rPr>
              <a:t>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0,5</a:t>
            </a:r>
            <a:r>
              <a:rPr lang="de-DE" dirty="0"/>
              <a:t> = 0,4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8531E20-68D2-47E4-9598-681140C5D658}"/>
              </a:ext>
            </a:extLst>
          </p:cNvPr>
          <p:cNvSpPr txBox="1"/>
          <p:nvPr/>
        </p:nvSpPr>
        <p:spPr>
          <a:xfrm>
            <a:off x="9428107" y="5084176"/>
            <a:ext cx="112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0,4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D37827B5-1E6D-4B0C-BCC7-3CDDDCE6A28B}"/>
              </a:ext>
            </a:extLst>
          </p:cNvPr>
          <p:cNvSpPr txBox="1"/>
          <p:nvPr/>
        </p:nvSpPr>
        <p:spPr>
          <a:xfrm>
            <a:off x="4869138" y="4457989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0,4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60A1246-32D3-4A40-87F4-A523800A9955}"/>
              </a:ext>
            </a:extLst>
          </p:cNvPr>
          <p:cNvSpPr txBox="1"/>
          <p:nvPr/>
        </p:nvSpPr>
        <p:spPr>
          <a:xfrm>
            <a:off x="4869138" y="5307563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0,6</a:t>
            </a:r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461CE73B-2269-4372-9965-5D89C7C083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8219" y="1303699"/>
            <a:ext cx="1645354" cy="1012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1" name="Rechteck 70">
            <a:extLst>
              <a:ext uri="{FF2B5EF4-FFF2-40B4-BE49-F238E27FC236}">
                <a16:creationId xmlns:a16="http://schemas.microsoft.com/office/drawing/2014/main" id="{87398A72-8577-4EF9-B152-4893D0E8D3E8}"/>
              </a:ext>
            </a:extLst>
          </p:cNvPr>
          <p:cNvSpPr/>
          <p:nvPr/>
        </p:nvSpPr>
        <p:spPr>
          <a:xfrm>
            <a:off x="11443891" y="1105799"/>
            <a:ext cx="453902" cy="1358900"/>
          </a:xfrm>
          <a:prstGeom prst="rect">
            <a:avLst/>
          </a:prstGeom>
          <a:noFill/>
          <a:ln>
            <a:solidFill>
              <a:srgbClr val="DC3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9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59" grpId="0"/>
      <p:bldP spid="60" grpId="0"/>
      <p:bldP spid="62" grpId="0"/>
      <p:bldP spid="6" grpId="0"/>
      <p:bldP spid="70" grpId="0"/>
      <p:bldP spid="72" grpId="0"/>
      <p:bldP spid="73" grpId="0"/>
      <p:bldP spid="74" grpId="0"/>
      <p:bldP spid="75" grpId="0"/>
      <p:bldP spid="7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CD7BB2D6-946D-41A3-AA4C-B358D8C4A744}"/>
              </a:ext>
            </a:extLst>
          </p:cNvPr>
          <p:cNvGrpSpPr/>
          <p:nvPr/>
        </p:nvGrpSpPr>
        <p:grpSpPr>
          <a:xfrm>
            <a:off x="1723080" y="3601131"/>
            <a:ext cx="3622716" cy="2611139"/>
            <a:chOff x="7120483" y="3486385"/>
            <a:chExt cx="3622716" cy="2611139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3A32C62E-4638-4786-B65A-5823F574C201}"/>
                </a:ext>
              </a:extLst>
            </p:cNvPr>
            <p:cNvSpPr/>
            <p:nvPr/>
          </p:nvSpPr>
          <p:spPr>
            <a:xfrm>
              <a:off x="7120484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EE400F05-C781-44A4-BF92-D848042EFAD9}"/>
                </a:ext>
              </a:extLst>
            </p:cNvPr>
            <p:cNvSpPr/>
            <p:nvPr/>
          </p:nvSpPr>
          <p:spPr>
            <a:xfrm>
              <a:off x="7120484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6FEDD49C-70C7-4598-B633-CD0510B1960F}"/>
                </a:ext>
              </a:extLst>
            </p:cNvPr>
            <p:cNvSpPr/>
            <p:nvPr/>
          </p:nvSpPr>
          <p:spPr>
            <a:xfrm>
              <a:off x="8655616" y="46978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45C1D1-C156-4272-A543-4C3E98BFC719}"/>
                </a:ext>
              </a:extLst>
            </p:cNvPr>
            <p:cNvSpPr/>
            <p:nvPr/>
          </p:nvSpPr>
          <p:spPr>
            <a:xfrm>
              <a:off x="8655616" y="3848452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31E9D04-84A2-4B67-A312-70F995074E0D}"/>
                </a:ext>
              </a:extLst>
            </p:cNvPr>
            <p:cNvSpPr/>
            <p:nvPr/>
          </p:nvSpPr>
          <p:spPr>
            <a:xfrm>
              <a:off x="8655616" y="5545074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4C5877A3-118A-4267-94A5-BF2D02129A02}"/>
                </a:ext>
              </a:extLst>
            </p:cNvPr>
            <p:cNvSpPr/>
            <p:nvPr/>
          </p:nvSpPr>
          <p:spPr>
            <a:xfrm>
              <a:off x="10190749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A9189B0-F1C1-4146-9892-FD0C51C5A549}"/>
                </a:ext>
              </a:extLst>
            </p:cNvPr>
            <p:cNvSpPr/>
            <p:nvPr/>
          </p:nvSpPr>
          <p:spPr>
            <a:xfrm>
              <a:off x="10190749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0E2A59D7-0693-4AD6-9F76-841DFD96A22F}"/>
                </a:ext>
              </a:extLst>
            </p:cNvPr>
            <p:cNvCxnSpPr>
              <a:stCxn id="96" idx="7"/>
              <a:endCxn id="98" idx="2"/>
            </p:cNvCxnSpPr>
            <p:nvPr/>
          </p:nvCxnSpPr>
          <p:spPr>
            <a:xfrm flipV="1">
              <a:off x="7592030" y="4124677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6A647FDF-5B7B-4657-893E-E5A0255D3BF1}"/>
                </a:ext>
              </a:extLst>
            </p:cNvPr>
            <p:cNvCxnSpPr>
              <a:cxnSpLocks/>
              <a:stCxn id="96" idx="6"/>
              <a:endCxn id="97" idx="1"/>
            </p:cNvCxnSpPr>
            <p:nvPr/>
          </p:nvCxnSpPr>
          <p:spPr>
            <a:xfrm>
              <a:off x="7672934" y="4487375"/>
              <a:ext cx="1063586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D838A0C8-04D7-4579-8DAC-264E0D5EAF36}"/>
                </a:ext>
              </a:extLst>
            </p:cNvPr>
            <p:cNvCxnSpPr>
              <a:stCxn id="96" idx="5"/>
              <a:endCxn id="99" idx="1"/>
            </p:cNvCxnSpPr>
            <p:nvPr/>
          </p:nvCxnSpPr>
          <p:spPr>
            <a:xfrm>
              <a:off x="7592030" y="4682696"/>
              <a:ext cx="1144490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D5F7659A-4D0F-4E8E-9957-30259AD329D0}"/>
                </a:ext>
              </a:extLst>
            </p:cNvPr>
            <p:cNvCxnSpPr>
              <a:stCxn id="95" idx="7"/>
              <a:endCxn id="98" idx="3"/>
            </p:cNvCxnSpPr>
            <p:nvPr/>
          </p:nvCxnSpPr>
          <p:spPr>
            <a:xfrm flipV="1">
              <a:off x="7592030" y="4319998"/>
              <a:ext cx="1144490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EFBB0FB0-E42A-4BCD-AE2C-FFDF293CE420}"/>
                </a:ext>
              </a:extLst>
            </p:cNvPr>
            <p:cNvCxnSpPr>
              <a:cxnSpLocks/>
              <a:stCxn id="95" idx="6"/>
              <a:endCxn id="97" idx="3"/>
            </p:cNvCxnSpPr>
            <p:nvPr/>
          </p:nvCxnSpPr>
          <p:spPr>
            <a:xfrm flipV="1">
              <a:off x="7672934" y="5169396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86A5EFFF-4670-445E-8D75-A347D41435A3}"/>
                </a:ext>
              </a:extLst>
            </p:cNvPr>
            <p:cNvCxnSpPr>
              <a:stCxn id="95" idx="5"/>
              <a:endCxn id="99" idx="2"/>
            </p:cNvCxnSpPr>
            <p:nvPr/>
          </p:nvCxnSpPr>
          <p:spPr>
            <a:xfrm>
              <a:off x="7592030" y="5532094"/>
              <a:ext cx="1063586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7773D1FE-5BFD-4C3B-9973-BDDC32B8A6E7}"/>
                </a:ext>
              </a:extLst>
            </p:cNvPr>
            <p:cNvCxnSpPr>
              <a:cxnSpLocks/>
              <a:stCxn id="98" idx="6"/>
              <a:endCxn id="101" idx="1"/>
            </p:cNvCxnSpPr>
            <p:nvPr/>
          </p:nvCxnSpPr>
          <p:spPr>
            <a:xfrm>
              <a:off x="9208066" y="4124677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F86D3FD7-9870-4124-AFCB-DB877AF73140}"/>
                </a:ext>
              </a:extLst>
            </p:cNvPr>
            <p:cNvCxnSpPr>
              <a:stCxn id="98" idx="5"/>
              <a:endCxn id="100" idx="1"/>
            </p:cNvCxnSpPr>
            <p:nvPr/>
          </p:nvCxnSpPr>
          <p:spPr>
            <a:xfrm>
              <a:off x="9127162" y="4319998"/>
              <a:ext cx="1144491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735E8E34-3306-4A4B-AB19-C767BC994322}"/>
                </a:ext>
              </a:extLst>
            </p:cNvPr>
            <p:cNvCxnSpPr>
              <a:stCxn id="97" idx="7"/>
              <a:endCxn id="101" idx="2"/>
            </p:cNvCxnSpPr>
            <p:nvPr/>
          </p:nvCxnSpPr>
          <p:spPr>
            <a:xfrm flipV="1">
              <a:off x="9127162" y="4487375"/>
              <a:ext cx="1063587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413589DA-43F9-42B5-A690-76F204098364}"/>
                </a:ext>
              </a:extLst>
            </p:cNvPr>
            <p:cNvCxnSpPr>
              <a:cxnSpLocks/>
              <a:stCxn id="97" idx="5"/>
              <a:endCxn id="100" idx="2"/>
            </p:cNvCxnSpPr>
            <p:nvPr/>
          </p:nvCxnSpPr>
          <p:spPr>
            <a:xfrm>
              <a:off x="9127162" y="5169396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B7741572-1FAB-42BD-B6C1-A7F05F1029E1}"/>
                </a:ext>
              </a:extLst>
            </p:cNvPr>
            <p:cNvCxnSpPr>
              <a:stCxn id="99" idx="7"/>
              <a:endCxn id="101" idx="3"/>
            </p:cNvCxnSpPr>
            <p:nvPr/>
          </p:nvCxnSpPr>
          <p:spPr>
            <a:xfrm flipV="1">
              <a:off x="9127162" y="4682696"/>
              <a:ext cx="1144491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FE7F1ED-76B7-4A0B-9BB6-162847C671B6}"/>
                </a:ext>
              </a:extLst>
            </p:cNvPr>
            <p:cNvCxnSpPr>
              <a:stCxn id="99" idx="6"/>
              <a:endCxn id="100" idx="3"/>
            </p:cNvCxnSpPr>
            <p:nvPr/>
          </p:nvCxnSpPr>
          <p:spPr>
            <a:xfrm flipV="1">
              <a:off x="9208066" y="5532094"/>
              <a:ext cx="1063587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8373CF81-9A98-46B8-B641-AC4F04BBAA94}"/>
                </a:ext>
              </a:extLst>
            </p:cNvPr>
            <p:cNvSpPr txBox="1"/>
            <p:nvPr/>
          </p:nvSpPr>
          <p:spPr>
            <a:xfrm>
              <a:off x="7120483" y="3486385"/>
              <a:ext cx="3622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HIDDEN                  OUTPUT</a:t>
              </a:r>
            </a:p>
          </p:txBody>
        </p:sp>
      </p:grpSp>
      <p:sp>
        <p:nvSpPr>
          <p:cNvPr id="75" name="Textfeld 74">
            <a:extLst>
              <a:ext uri="{FF2B5EF4-FFF2-40B4-BE49-F238E27FC236}">
                <a16:creationId xmlns:a16="http://schemas.microsoft.com/office/drawing/2014/main" id="{D37827B5-1E6D-4B0C-BCC7-3CDDDCE6A28B}"/>
              </a:ext>
            </a:extLst>
          </p:cNvPr>
          <p:cNvSpPr txBox="1"/>
          <p:nvPr/>
        </p:nvSpPr>
        <p:spPr>
          <a:xfrm>
            <a:off x="4869138" y="4457989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0,4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60A1246-32D3-4A40-87F4-A523800A9955}"/>
              </a:ext>
            </a:extLst>
          </p:cNvPr>
          <p:cNvSpPr txBox="1"/>
          <p:nvPr/>
        </p:nvSpPr>
        <p:spPr>
          <a:xfrm>
            <a:off x="4869138" y="5307563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0,6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6A0957-878B-4666-9D8F-DF639C3F122B}"/>
              </a:ext>
            </a:extLst>
          </p:cNvPr>
          <p:cNvSpPr txBox="1"/>
          <p:nvPr/>
        </p:nvSpPr>
        <p:spPr>
          <a:xfrm>
            <a:off x="3289079" y="4052167"/>
            <a:ext cx="54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0,9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18B2536-972A-487E-AA18-A4326414E9CB}"/>
              </a:ext>
            </a:extLst>
          </p:cNvPr>
          <p:cNvSpPr txBox="1"/>
          <p:nvPr/>
        </p:nvSpPr>
        <p:spPr>
          <a:xfrm>
            <a:off x="3368264" y="4900134"/>
            <a:ext cx="433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92648B5-26D3-4E27-8E8D-2A7596B9B696}"/>
              </a:ext>
            </a:extLst>
          </p:cNvPr>
          <p:cNvSpPr txBox="1"/>
          <p:nvPr/>
        </p:nvSpPr>
        <p:spPr>
          <a:xfrm>
            <a:off x="3283827" y="5747358"/>
            <a:ext cx="54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0,5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Forward </a:t>
            </a:r>
            <a:r>
              <a:rPr lang="de-DE" dirty="0" err="1"/>
              <a:t>propagation</a:t>
            </a:r>
            <a:br>
              <a:rPr lang="de-DE" dirty="0"/>
            </a:b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(2)</a:t>
            </a:r>
            <a:endParaRPr lang="de-DE" b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07029BB-11A8-ACCE-77BF-E837A0E10431}"/>
              </a:ext>
            </a:extLst>
          </p:cNvPr>
          <p:cNvSpPr txBox="1"/>
          <p:nvPr/>
        </p:nvSpPr>
        <p:spPr>
          <a:xfrm>
            <a:off x="406401" y="2010511"/>
            <a:ext cx="11195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Ergebnis des von uns berechneten Beispiels: </a:t>
            </a:r>
            <a:r>
              <a:rPr lang="de-DE" sz="2200" b="1" dirty="0"/>
              <a:t>Auf dem Eingabebild wurde </a:t>
            </a:r>
          </a:p>
          <a:p>
            <a:r>
              <a:rPr lang="de-DE" sz="2200" b="1" dirty="0"/>
              <a:t>    mit 60% Sicherheit eine „4“ identifiziert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1D82644-22B9-4BA7-8A04-8E3BA1B9BC26}"/>
              </a:ext>
            </a:extLst>
          </p:cNvPr>
          <p:cNvSpPr txBox="1"/>
          <p:nvPr/>
        </p:nvSpPr>
        <p:spPr>
          <a:xfrm>
            <a:off x="1864015" y="445203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E73B04C-C45D-425B-B512-F30ECA476E03}"/>
              </a:ext>
            </a:extLst>
          </p:cNvPr>
          <p:cNvSpPr txBox="1"/>
          <p:nvPr/>
        </p:nvSpPr>
        <p:spPr>
          <a:xfrm>
            <a:off x="1863917" y="529921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07427CF-9531-414C-AFD2-1C56ED72795F}"/>
              </a:ext>
            </a:extLst>
          </p:cNvPr>
          <p:cNvSpPr txBox="1"/>
          <p:nvPr/>
        </p:nvSpPr>
        <p:spPr>
          <a:xfrm rot="907439">
            <a:off x="2386490" y="559011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00E5999-96E7-471D-82A1-FFCD693A710D}"/>
              </a:ext>
            </a:extLst>
          </p:cNvPr>
          <p:cNvSpPr txBox="1"/>
          <p:nvPr/>
        </p:nvSpPr>
        <p:spPr>
          <a:xfrm rot="21048051">
            <a:off x="2276652" y="520072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-0,4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35FD5302-F80A-4091-B0B3-5724CBB7312C}"/>
              </a:ext>
            </a:extLst>
          </p:cNvPr>
          <p:cNvSpPr txBox="1"/>
          <p:nvPr/>
        </p:nvSpPr>
        <p:spPr>
          <a:xfrm rot="2397663">
            <a:off x="2199753" y="490738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590A2438-F30B-432F-B1C2-94C8DE8483A3}"/>
              </a:ext>
            </a:extLst>
          </p:cNvPr>
          <p:cNvSpPr txBox="1"/>
          <p:nvPr/>
        </p:nvSpPr>
        <p:spPr>
          <a:xfrm rot="19449423">
            <a:off x="2096416" y="4836360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4D6A9D74-E079-4927-B0DC-448E13B437F1}"/>
              </a:ext>
            </a:extLst>
          </p:cNvPr>
          <p:cNvSpPr txBox="1"/>
          <p:nvPr/>
        </p:nvSpPr>
        <p:spPr>
          <a:xfrm rot="876565">
            <a:off x="2360547" y="4528951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E812F01-91D5-4541-9DB6-ACF3425761A0}"/>
              </a:ext>
            </a:extLst>
          </p:cNvPr>
          <p:cNvSpPr txBox="1"/>
          <p:nvPr/>
        </p:nvSpPr>
        <p:spPr>
          <a:xfrm rot="21066389">
            <a:off x="2319673" y="412435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0,5</a:t>
            </a: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42831DD5-3D6B-44E4-929B-ED4FD672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7" y="4613620"/>
            <a:ext cx="698400" cy="698400"/>
          </a:xfrm>
          <a:prstGeom prst="rect">
            <a:avLst/>
          </a:prstGeom>
        </p:spPr>
      </p:pic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4DAB7950-A44C-425B-9B63-7D585B411992}"/>
              </a:ext>
            </a:extLst>
          </p:cNvPr>
          <p:cNvCxnSpPr>
            <a:stCxn id="126" idx="3"/>
          </p:cNvCxnSpPr>
          <p:nvPr/>
        </p:nvCxnSpPr>
        <p:spPr>
          <a:xfrm flipV="1">
            <a:off x="1030217" y="4602121"/>
            <a:ext cx="692864" cy="360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C57763CD-A823-460A-89C0-6DCF443D79AC}"/>
              </a:ext>
            </a:extLst>
          </p:cNvPr>
          <p:cNvCxnSpPr>
            <a:stCxn id="126" idx="3"/>
          </p:cNvCxnSpPr>
          <p:nvPr/>
        </p:nvCxnSpPr>
        <p:spPr>
          <a:xfrm>
            <a:off x="1030217" y="4962820"/>
            <a:ext cx="692864" cy="48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fik 128">
            <a:extLst>
              <a:ext uri="{FF2B5EF4-FFF2-40B4-BE49-F238E27FC236}">
                <a16:creationId xmlns:a16="http://schemas.microsoft.com/office/drawing/2014/main" id="{9D0C7E4D-E041-4B5E-89EF-4D43655B4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4220192"/>
            <a:ext cx="699824" cy="699824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78681435-0402-4A00-BBCA-5A8EDF3BE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5088821"/>
            <a:ext cx="698400" cy="698400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3CD93771-BF6D-4CFD-8B9A-AEBBA186CA0E}"/>
              </a:ext>
            </a:extLst>
          </p:cNvPr>
          <p:cNvSpPr txBox="1"/>
          <p:nvPr/>
        </p:nvSpPr>
        <p:spPr>
          <a:xfrm rot="20650327">
            <a:off x="4093797" y="556546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0,48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A2AAC15-C992-4720-B20B-0C1312DE2802}"/>
              </a:ext>
            </a:extLst>
          </p:cNvPr>
          <p:cNvSpPr txBox="1"/>
          <p:nvPr/>
        </p:nvSpPr>
        <p:spPr>
          <a:xfrm rot="19187557">
            <a:off x="3670456" y="527088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0,44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84FD8FB-4BD8-46D0-AD31-BD22C77E9CA8}"/>
              </a:ext>
            </a:extLst>
          </p:cNvPr>
          <p:cNvSpPr txBox="1"/>
          <p:nvPr/>
        </p:nvSpPr>
        <p:spPr>
          <a:xfrm rot="740451">
            <a:off x="3868439" y="516163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0,1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A37F0F0-8EC0-4BBB-9BFB-6CFC32A59D80}"/>
              </a:ext>
            </a:extLst>
          </p:cNvPr>
          <p:cNvSpPr txBox="1"/>
          <p:nvPr/>
        </p:nvSpPr>
        <p:spPr>
          <a:xfrm rot="20648039">
            <a:off x="3745185" y="457403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38E70F7-9F48-445A-B3F1-2ACEE7AFBA38}"/>
              </a:ext>
            </a:extLst>
          </p:cNvPr>
          <p:cNvSpPr txBox="1"/>
          <p:nvPr/>
        </p:nvSpPr>
        <p:spPr>
          <a:xfrm rot="2024005">
            <a:off x="3848108" y="455241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0,4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E62E54E-126A-4D44-BC45-CD03BF1E02F3}"/>
              </a:ext>
            </a:extLst>
          </p:cNvPr>
          <p:cNvSpPr txBox="1"/>
          <p:nvPr/>
        </p:nvSpPr>
        <p:spPr>
          <a:xfrm rot="530332">
            <a:off x="4097649" y="4146906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6142EE48-50F5-4846-AEAF-41F837A235C4}"/>
              </a:ext>
            </a:extLst>
          </p:cNvPr>
          <p:cNvSpPr txBox="1"/>
          <p:nvPr/>
        </p:nvSpPr>
        <p:spPr>
          <a:xfrm>
            <a:off x="408671" y="2704957"/>
            <a:ext cx="111950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Das ist aber falsch…. Was nun?!?! 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C14868B-4D91-4A65-A9B2-594F087DC697}"/>
              </a:ext>
            </a:extLst>
          </p:cNvPr>
          <p:cNvSpPr/>
          <p:nvPr/>
        </p:nvSpPr>
        <p:spPr>
          <a:xfrm>
            <a:off x="4473718" y="3514725"/>
            <a:ext cx="2536682" cy="2697545"/>
          </a:xfrm>
          <a:prstGeom prst="rect">
            <a:avLst/>
          </a:prstGeom>
          <a:noFill/>
          <a:ln w="19050">
            <a:solidFill>
              <a:srgbClr val="AB0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83CDFFAB-5806-4AA9-A464-25B71B375C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8219" y="1303699"/>
            <a:ext cx="1645354" cy="1012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EA9B31C5-B540-4504-893B-EAA949AE20E3}"/>
              </a:ext>
            </a:extLst>
          </p:cNvPr>
          <p:cNvSpPr/>
          <p:nvPr/>
        </p:nvSpPr>
        <p:spPr>
          <a:xfrm>
            <a:off x="11443891" y="1105799"/>
            <a:ext cx="453902" cy="1358900"/>
          </a:xfrm>
          <a:prstGeom prst="rect">
            <a:avLst/>
          </a:prstGeom>
          <a:noFill/>
          <a:ln>
            <a:solidFill>
              <a:srgbClr val="DC3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16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CD7BB2D6-946D-41A3-AA4C-B358D8C4A744}"/>
              </a:ext>
            </a:extLst>
          </p:cNvPr>
          <p:cNvGrpSpPr/>
          <p:nvPr/>
        </p:nvGrpSpPr>
        <p:grpSpPr>
          <a:xfrm>
            <a:off x="1723080" y="3601131"/>
            <a:ext cx="3622716" cy="2611139"/>
            <a:chOff x="7120483" y="3486385"/>
            <a:chExt cx="3622716" cy="2611139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3A32C62E-4638-4786-B65A-5823F574C201}"/>
                </a:ext>
              </a:extLst>
            </p:cNvPr>
            <p:cNvSpPr/>
            <p:nvPr/>
          </p:nvSpPr>
          <p:spPr>
            <a:xfrm>
              <a:off x="7120484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EE400F05-C781-44A4-BF92-D848042EFAD9}"/>
                </a:ext>
              </a:extLst>
            </p:cNvPr>
            <p:cNvSpPr/>
            <p:nvPr/>
          </p:nvSpPr>
          <p:spPr>
            <a:xfrm>
              <a:off x="7120484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6FEDD49C-70C7-4598-B633-CD0510B1960F}"/>
                </a:ext>
              </a:extLst>
            </p:cNvPr>
            <p:cNvSpPr/>
            <p:nvPr/>
          </p:nvSpPr>
          <p:spPr>
            <a:xfrm>
              <a:off x="8655616" y="46978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45C1D1-C156-4272-A543-4C3E98BFC719}"/>
                </a:ext>
              </a:extLst>
            </p:cNvPr>
            <p:cNvSpPr/>
            <p:nvPr/>
          </p:nvSpPr>
          <p:spPr>
            <a:xfrm>
              <a:off x="8655616" y="3848452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31E9D04-84A2-4B67-A312-70F995074E0D}"/>
                </a:ext>
              </a:extLst>
            </p:cNvPr>
            <p:cNvSpPr/>
            <p:nvPr/>
          </p:nvSpPr>
          <p:spPr>
            <a:xfrm>
              <a:off x="8655616" y="5545074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4C5877A3-118A-4267-94A5-BF2D02129A02}"/>
                </a:ext>
              </a:extLst>
            </p:cNvPr>
            <p:cNvSpPr/>
            <p:nvPr/>
          </p:nvSpPr>
          <p:spPr>
            <a:xfrm>
              <a:off x="10190749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A9189B0-F1C1-4146-9892-FD0C51C5A549}"/>
                </a:ext>
              </a:extLst>
            </p:cNvPr>
            <p:cNvSpPr/>
            <p:nvPr/>
          </p:nvSpPr>
          <p:spPr>
            <a:xfrm>
              <a:off x="10190749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0E2A59D7-0693-4AD6-9F76-841DFD96A22F}"/>
                </a:ext>
              </a:extLst>
            </p:cNvPr>
            <p:cNvCxnSpPr>
              <a:stCxn id="96" idx="7"/>
              <a:endCxn id="98" idx="2"/>
            </p:cNvCxnSpPr>
            <p:nvPr/>
          </p:nvCxnSpPr>
          <p:spPr>
            <a:xfrm flipV="1">
              <a:off x="7592030" y="4124677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6A647FDF-5B7B-4657-893E-E5A0255D3BF1}"/>
                </a:ext>
              </a:extLst>
            </p:cNvPr>
            <p:cNvCxnSpPr>
              <a:cxnSpLocks/>
              <a:stCxn id="96" idx="6"/>
              <a:endCxn id="97" idx="1"/>
            </p:cNvCxnSpPr>
            <p:nvPr/>
          </p:nvCxnSpPr>
          <p:spPr>
            <a:xfrm>
              <a:off x="7672934" y="4487375"/>
              <a:ext cx="1063586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D838A0C8-04D7-4579-8DAC-264E0D5EAF36}"/>
                </a:ext>
              </a:extLst>
            </p:cNvPr>
            <p:cNvCxnSpPr>
              <a:stCxn id="96" idx="5"/>
              <a:endCxn id="99" idx="1"/>
            </p:cNvCxnSpPr>
            <p:nvPr/>
          </p:nvCxnSpPr>
          <p:spPr>
            <a:xfrm>
              <a:off x="7592030" y="4682696"/>
              <a:ext cx="1144490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D5F7659A-4D0F-4E8E-9957-30259AD329D0}"/>
                </a:ext>
              </a:extLst>
            </p:cNvPr>
            <p:cNvCxnSpPr>
              <a:stCxn id="95" idx="7"/>
              <a:endCxn id="98" idx="3"/>
            </p:cNvCxnSpPr>
            <p:nvPr/>
          </p:nvCxnSpPr>
          <p:spPr>
            <a:xfrm flipV="1">
              <a:off x="7592030" y="4319998"/>
              <a:ext cx="1144490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EFBB0FB0-E42A-4BCD-AE2C-FFDF293CE420}"/>
                </a:ext>
              </a:extLst>
            </p:cNvPr>
            <p:cNvCxnSpPr>
              <a:cxnSpLocks/>
              <a:stCxn id="95" idx="6"/>
              <a:endCxn id="97" idx="3"/>
            </p:cNvCxnSpPr>
            <p:nvPr/>
          </p:nvCxnSpPr>
          <p:spPr>
            <a:xfrm flipV="1">
              <a:off x="7672934" y="5169396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86A5EFFF-4670-445E-8D75-A347D41435A3}"/>
                </a:ext>
              </a:extLst>
            </p:cNvPr>
            <p:cNvCxnSpPr>
              <a:stCxn id="95" idx="5"/>
              <a:endCxn id="99" idx="2"/>
            </p:cNvCxnSpPr>
            <p:nvPr/>
          </p:nvCxnSpPr>
          <p:spPr>
            <a:xfrm>
              <a:off x="7592030" y="5532094"/>
              <a:ext cx="1063586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7773D1FE-5BFD-4C3B-9973-BDDC32B8A6E7}"/>
                </a:ext>
              </a:extLst>
            </p:cNvPr>
            <p:cNvCxnSpPr>
              <a:cxnSpLocks/>
              <a:stCxn id="98" idx="6"/>
              <a:endCxn id="101" idx="1"/>
            </p:cNvCxnSpPr>
            <p:nvPr/>
          </p:nvCxnSpPr>
          <p:spPr>
            <a:xfrm>
              <a:off x="9208066" y="4124677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F86D3FD7-9870-4124-AFCB-DB877AF73140}"/>
                </a:ext>
              </a:extLst>
            </p:cNvPr>
            <p:cNvCxnSpPr>
              <a:stCxn id="98" idx="5"/>
              <a:endCxn id="100" idx="1"/>
            </p:cNvCxnSpPr>
            <p:nvPr/>
          </p:nvCxnSpPr>
          <p:spPr>
            <a:xfrm>
              <a:off x="9127162" y="4319998"/>
              <a:ext cx="1144491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735E8E34-3306-4A4B-AB19-C767BC994322}"/>
                </a:ext>
              </a:extLst>
            </p:cNvPr>
            <p:cNvCxnSpPr>
              <a:stCxn id="97" idx="7"/>
              <a:endCxn id="101" idx="2"/>
            </p:cNvCxnSpPr>
            <p:nvPr/>
          </p:nvCxnSpPr>
          <p:spPr>
            <a:xfrm flipV="1">
              <a:off x="9127162" y="4487375"/>
              <a:ext cx="1063587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413589DA-43F9-42B5-A690-76F204098364}"/>
                </a:ext>
              </a:extLst>
            </p:cNvPr>
            <p:cNvCxnSpPr>
              <a:cxnSpLocks/>
              <a:stCxn id="97" idx="5"/>
              <a:endCxn id="100" idx="2"/>
            </p:cNvCxnSpPr>
            <p:nvPr/>
          </p:nvCxnSpPr>
          <p:spPr>
            <a:xfrm>
              <a:off x="9127162" y="5169396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B7741572-1FAB-42BD-B6C1-A7F05F1029E1}"/>
                </a:ext>
              </a:extLst>
            </p:cNvPr>
            <p:cNvCxnSpPr>
              <a:stCxn id="99" idx="7"/>
              <a:endCxn id="101" idx="3"/>
            </p:cNvCxnSpPr>
            <p:nvPr/>
          </p:nvCxnSpPr>
          <p:spPr>
            <a:xfrm flipV="1">
              <a:off x="9127162" y="4682696"/>
              <a:ext cx="1144491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FE7F1ED-76B7-4A0B-9BB6-162847C671B6}"/>
                </a:ext>
              </a:extLst>
            </p:cNvPr>
            <p:cNvCxnSpPr>
              <a:stCxn id="99" idx="6"/>
              <a:endCxn id="100" idx="3"/>
            </p:cNvCxnSpPr>
            <p:nvPr/>
          </p:nvCxnSpPr>
          <p:spPr>
            <a:xfrm flipV="1">
              <a:off x="9208066" y="5532094"/>
              <a:ext cx="1063587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8373CF81-9A98-46B8-B641-AC4F04BBAA94}"/>
                </a:ext>
              </a:extLst>
            </p:cNvPr>
            <p:cNvSpPr txBox="1"/>
            <p:nvPr/>
          </p:nvSpPr>
          <p:spPr>
            <a:xfrm>
              <a:off x="7120483" y="3486385"/>
              <a:ext cx="3622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HIDDEN                  OUTPUT</a:t>
              </a:r>
            </a:p>
          </p:txBody>
        </p:sp>
      </p:grpSp>
      <p:sp>
        <p:nvSpPr>
          <p:cNvPr id="75" name="Textfeld 74">
            <a:extLst>
              <a:ext uri="{FF2B5EF4-FFF2-40B4-BE49-F238E27FC236}">
                <a16:creationId xmlns:a16="http://schemas.microsoft.com/office/drawing/2014/main" id="{D37827B5-1E6D-4B0C-BCC7-3CDDDCE6A28B}"/>
              </a:ext>
            </a:extLst>
          </p:cNvPr>
          <p:cNvSpPr txBox="1"/>
          <p:nvPr/>
        </p:nvSpPr>
        <p:spPr>
          <a:xfrm>
            <a:off x="4869138" y="4457989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0,4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60A1246-32D3-4A40-87F4-A523800A9955}"/>
              </a:ext>
            </a:extLst>
          </p:cNvPr>
          <p:cNvSpPr txBox="1"/>
          <p:nvPr/>
        </p:nvSpPr>
        <p:spPr>
          <a:xfrm>
            <a:off x="4869138" y="5307563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0,6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6A0957-878B-4666-9D8F-DF639C3F122B}"/>
              </a:ext>
            </a:extLst>
          </p:cNvPr>
          <p:cNvSpPr txBox="1"/>
          <p:nvPr/>
        </p:nvSpPr>
        <p:spPr>
          <a:xfrm>
            <a:off x="3289079" y="4052167"/>
            <a:ext cx="54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0,9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18B2536-972A-487E-AA18-A4326414E9CB}"/>
              </a:ext>
            </a:extLst>
          </p:cNvPr>
          <p:cNvSpPr txBox="1"/>
          <p:nvPr/>
        </p:nvSpPr>
        <p:spPr>
          <a:xfrm>
            <a:off x="3368264" y="4900134"/>
            <a:ext cx="433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92648B5-26D3-4E27-8E8D-2A7596B9B696}"/>
              </a:ext>
            </a:extLst>
          </p:cNvPr>
          <p:cNvSpPr txBox="1"/>
          <p:nvPr/>
        </p:nvSpPr>
        <p:spPr>
          <a:xfrm>
            <a:off x="3283827" y="5747358"/>
            <a:ext cx="54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0,5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back </a:t>
            </a:r>
            <a:r>
              <a:rPr lang="de-DE" dirty="0" err="1"/>
              <a:t>propagation</a:t>
            </a:r>
            <a:br>
              <a:rPr lang="de-DE" dirty="0"/>
            </a:br>
            <a:endParaRPr lang="de-DE" b="0" dirty="0"/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1D82644-22B9-4BA7-8A04-8E3BA1B9BC26}"/>
              </a:ext>
            </a:extLst>
          </p:cNvPr>
          <p:cNvSpPr txBox="1"/>
          <p:nvPr/>
        </p:nvSpPr>
        <p:spPr>
          <a:xfrm>
            <a:off x="1864015" y="445203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E73B04C-C45D-425B-B512-F30ECA476E03}"/>
              </a:ext>
            </a:extLst>
          </p:cNvPr>
          <p:cNvSpPr txBox="1"/>
          <p:nvPr/>
        </p:nvSpPr>
        <p:spPr>
          <a:xfrm>
            <a:off x="1863917" y="529921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07427CF-9531-414C-AFD2-1C56ED72795F}"/>
              </a:ext>
            </a:extLst>
          </p:cNvPr>
          <p:cNvSpPr txBox="1"/>
          <p:nvPr/>
        </p:nvSpPr>
        <p:spPr>
          <a:xfrm rot="907439">
            <a:off x="2386490" y="559011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00E5999-96E7-471D-82A1-FFCD693A710D}"/>
              </a:ext>
            </a:extLst>
          </p:cNvPr>
          <p:cNvSpPr txBox="1"/>
          <p:nvPr/>
        </p:nvSpPr>
        <p:spPr>
          <a:xfrm rot="21048051">
            <a:off x="2276652" y="520072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-0,4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35FD5302-F80A-4091-B0B3-5724CBB7312C}"/>
              </a:ext>
            </a:extLst>
          </p:cNvPr>
          <p:cNvSpPr txBox="1"/>
          <p:nvPr/>
        </p:nvSpPr>
        <p:spPr>
          <a:xfrm rot="2397663">
            <a:off x="2199753" y="490738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590A2438-F30B-432F-B1C2-94C8DE8483A3}"/>
              </a:ext>
            </a:extLst>
          </p:cNvPr>
          <p:cNvSpPr txBox="1"/>
          <p:nvPr/>
        </p:nvSpPr>
        <p:spPr>
          <a:xfrm rot="19449423">
            <a:off x="2096416" y="4836360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4D6A9D74-E079-4927-B0DC-448E13B437F1}"/>
              </a:ext>
            </a:extLst>
          </p:cNvPr>
          <p:cNvSpPr txBox="1"/>
          <p:nvPr/>
        </p:nvSpPr>
        <p:spPr>
          <a:xfrm rot="876565">
            <a:off x="2360547" y="4528951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E812F01-91D5-4541-9DB6-ACF3425761A0}"/>
              </a:ext>
            </a:extLst>
          </p:cNvPr>
          <p:cNvSpPr txBox="1"/>
          <p:nvPr/>
        </p:nvSpPr>
        <p:spPr>
          <a:xfrm rot="21066389">
            <a:off x="2319673" y="412435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0,5</a:t>
            </a: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42831DD5-3D6B-44E4-929B-ED4FD672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7" y="4613620"/>
            <a:ext cx="698400" cy="698400"/>
          </a:xfrm>
          <a:prstGeom prst="rect">
            <a:avLst/>
          </a:prstGeom>
        </p:spPr>
      </p:pic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4DAB7950-A44C-425B-9B63-7D585B411992}"/>
              </a:ext>
            </a:extLst>
          </p:cNvPr>
          <p:cNvCxnSpPr>
            <a:stCxn id="126" idx="3"/>
          </p:cNvCxnSpPr>
          <p:nvPr/>
        </p:nvCxnSpPr>
        <p:spPr>
          <a:xfrm flipV="1">
            <a:off x="1030217" y="4602121"/>
            <a:ext cx="692864" cy="360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C57763CD-A823-460A-89C0-6DCF443D79AC}"/>
              </a:ext>
            </a:extLst>
          </p:cNvPr>
          <p:cNvCxnSpPr>
            <a:stCxn id="126" idx="3"/>
          </p:cNvCxnSpPr>
          <p:nvPr/>
        </p:nvCxnSpPr>
        <p:spPr>
          <a:xfrm>
            <a:off x="1030217" y="4962820"/>
            <a:ext cx="692864" cy="48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fik 128">
            <a:extLst>
              <a:ext uri="{FF2B5EF4-FFF2-40B4-BE49-F238E27FC236}">
                <a16:creationId xmlns:a16="http://schemas.microsoft.com/office/drawing/2014/main" id="{9D0C7E4D-E041-4B5E-89EF-4D43655B4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4220192"/>
            <a:ext cx="699824" cy="699824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78681435-0402-4A00-BBCA-5A8EDF3BE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5088821"/>
            <a:ext cx="698400" cy="698400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3CD93771-BF6D-4CFD-8B9A-AEBBA186CA0E}"/>
              </a:ext>
            </a:extLst>
          </p:cNvPr>
          <p:cNvSpPr txBox="1"/>
          <p:nvPr/>
        </p:nvSpPr>
        <p:spPr>
          <a:xfrm rot="20650327">
            <a:off x="4093797" y="556546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0,48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A2AAC15-C992-4720-B20B-0C1312DE2802}"/>
              </a:ext>
            </a:extLst>
          </p:cNvPr>
          <p:cNvSpPr txBox="1"/>
          <p:nvPr/>
        </p:nvSpPr>
        <p:spPr>
          <a:xfrm rot="19187557">
            <a:off x="3670456" y="527088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0,44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84FD8FB-4BD8-46D0-AD31-BD22C77E9CA8}"/>
              </a:ext>
            </a:extLst>
          </p:cNvPr>
          <p:cNvSpPr txBox="1"/>
          <p:nvPr/>
        </p:nvSpPr>
        <p:spPr>
          <a:xfrm rot="740451">
            <a:off x="3868439" y="516163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0,1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A37F0F0-8EC0-4BBB-9BFB-6CFC32A59D80}"/>
              </a:ext>
            </a:extLst>
          </p:cNvPr>
          <p:cNvSpPr txBox="1"/>
          <p:nvPr/>
        </p:nvSpPr>
        <p:spPr>
          <a:xfrm rot="20648039">
            <a:off x="3745185" y="457403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38E70F7-9F48-445A-B3F1-2ACEE7AFBA38}"/>
              </a:ext>
            </a:extLst>
          </p:cNvPr>
          <p:cNvSpPr txBox="1"/>
          <p:nvPr/>
        </p:nvSpPr>
        <p:spPr>
          <a:xfrm rot="2024005">
            <a:off x="3848108" y="455241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0,4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E62E54E-126A-4D44-BC45-CD03BF1E02F3}"/>
              </a:ext>
            </a:extLst>
          </p:cNvPr>
          <p:cNvSpPr txBox="1"/>
          <p:nvPr/>
        </p:nvSpPr>
        <p:spPr>
          <a:xfrm rot="530332">
            <a:off x="4097649" y="4146906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FB674F-6873-49DD-ABB3-6C14BE7D3242}"/>
              </a:ext>
            </a:extLst>
          </p:cNvPr>
          <p:cNvSpPr txBox="1"/>
          <p:nvPr/>
        </p:nvSpPr>
        <p:spPr>
          <a:xfrm>
            <a:off x="348395" y="1930652"/>
            <a:ext cx="1143509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Findet </a:t>
            </a:r>
            <a:r>
              <a:rPr lang="de-DE" sz="2200" b="1" dirty="0">
                <a:solidFill>
                  <a:srgbClr val="FF0000"/>
                </a:solidFill>
              </a:rPr>
              <a:t>NUR </a:t>
            </a:r>
            <a:r>
              <a:rPr lang="de-DE" sz="2200" dirty="0">
                <a:solidFill>
                  <a:srgbClr val="FF0000"/>
                </a:solidFill>
              </a:rPr>
              <a:t>beim Training </a:t>
            </a:r>
            <a:r>
              <a:rPr lang="de-DE" sz="2200" dirty="0"/>
              <a:t>statt (im Gegensatz zur Forward Propagation)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Gewichte werden entsprechend dem Fehler von hinten nach vorne neu gewichtet </a:t>
            </a:r>
          </a:p>
          <a:p>
            <a:r>
              <a:rPr lang="de-DE" sz="2200" dirty="0"/>
              <a:t>     (d.h. vom Output-Layer zu dem Input-Layer)</a:t>
            </a:r>
          </a:p>
          <a:p>
            <a:endParaRPr lang="de-DE" sz="22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5ABC640-DCD0-4386-9D8F-78263291951A}"/>
              </a:ext>
            </a:extLst>
          </p:cNvPr>
          <p:cNvCxnSpPr/>
          <p:nvPr/>
        </p:nvCxnSpPr>
        <p:spPr>
          <a:xfrm flipH="1">
            <a:off x="866775" y="3601131"/>
            <a:ext cx="5334000" cy="0"/>
          </a:xfrm>
          <a:prstGeom prst="straightConnector1">
            <a:avLst/>
          </a:prstGeom>
          <a:ln w="28575">
            <a:solidFill>
              <a:srgbClr val="AB004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055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CD7BB2D6-946D-41A3-AA4C-B358D8C4A744}"/>
              </a:ext>
            </a:extLst>
          </p:cNvPr>
          <p:cNvGrpSpPr/>
          <p:nvPr/>
        </p:nvGrpSpPr>
        <p:grpSpPr>
          <a:xfrm>
            <a:off x="1723080" y="3601131"/>
            <a:ext cx="3622716" cy="2611139"/>
            <a:chOff x="7120483" y="3486385"/>
            <a:chExt cx="3622716" cy="2611139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3A32C62E-4638-4786-B65A-5823F574C201}"/>
                </a:ext>
              </a:extLst>
            </p:cNvPr>
            <p:cNvSpPr/>
            <p:nvPr/>
          </p:nvSpPr>
          <p:spPr>
            <a:xfrm>
              <a:off x="7120484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EE400F05-C781-44A4-BF92-D848042EFAD9}"/>
                </a:ext>
              </a:extLst>
            </p:cNvPr>
            <p:cNvSpPr/>
            <p:nvPr/>
          </p:nvSpPr>
          <p:spPr>
            <a:xfrm>
              <a:off x="7120484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6FEDD49C-70C7-4598-B633-CD0510B1960F}"/>
                </a:ext>
              </a:extLst>
            </p:cNvPr>
            <p:cNvSpPr/>
            <p:nvPr/>
          </p:nvSpPr>
          <p:spPr>
            <a:xfrm>
              <a:off x="8655616" y="46978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45C1D1-C156-4272-A543-4C3E98BFC719}"/>
                </a:ext>
              </a:extLst>
            </p:cNvPr>
            <p:cNvSpPr/>
            <p:nvPr/>
          </p:nvSpPr>
          <p:spPr>
            <a:xfrm>
              <a:off x="8655616" y="3848452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31E9D04-84A2-4B67-A312-70F995074E0D}"/>
                </a:ext>
              </a:extLst>
            </p:cNvPr>
            <p:cNvSpPr/>
            <p:nvPr/>
          </p:nvSpPr>
          <p:spPr>
            <a:xfrm>
              <a:off x="8655616" y="5545074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4C5877A3-118A-4267-94A5-BF2D02129A02}"/>
                </a:ext>
              </a:extLst>
            </p:cNvPr>
            <p:cNvSpPr/>
            <p:nvPr/>
          </p:nvSpPr>
          <p:spPr>
            <a:xfrm>
              <a:off x="10190749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A9189B0-F1C1-4146-9892-FD0C51C5A549}"/>
                </a:ext>
              </a:extLst>
            </p:cNvPr>
            <p:cNvSpPr/>
            <p:nvPr/>
          </p:nvSpPr>
          <p:spPr>
            <a:xfrm>
              <a:off x="10190749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0E2A59D7-0693-4AD6-9F76-841DFD96A22F}"/>
                </a:ext>
              </a:extLst>
            </p:cNvPr>
            <p:cNvCxnSpPr>
              <a:stCxn id="96" idx="7"/>
              <a:endCxn id="98" idx="2"/>
            </p:cNvCxnSpPr>
            <p:nvPr/>
          </p:nvCxnSpPr>
          <p:spPr>
            <a:xfrm flipV="1">
              <a:off x="7592030" y="4124677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6A647FDF-5B7B-4657-893E-E5A0255D3BF1}"/>
                </a:ext>
              </a:extLst>
            </p:cNvPr>
            <p:cNvCxnSpPr>
              <a:cxnSpLocks/>
              <a:stCxn id="96" idx="6"/>
              <a:endCxn id="97" idx="1"/>
            </p:cNvCxnSpPr>
            <p:nvPr/>
          </p:nvCxnSpPr>
          <p:spPr>
            <a:xfrm>
              <a:off x="7672934" y="4487375"/>
              <a:ext cx="1063586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D838A0C8-04D7-4579-8DAC-264E0D5EAF36}"/>
                </a:ext>
              </a:extLst>
            </p:cNvPr>
            <p:cNvCxnSpPr>
              <a:stCxn id="96" idx="5"/>
              <a:endCxn id="99" idx="1"/>
            </p:cNvCxnSpPr>
            <p:nvPr/>
          </p:nvCxnSpPr>
          <p:spPr>
            <a:xfrm>
              <a:off x="7592030" y="4682696"/>
              <a:ext cx="1144490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D5F7659A-4D0F-4E8E-9957-30259AD329D0}"/>
                </a:ext>
              </a:extLst>
            </p:cNvPr>
            <p:cNvCxnSpPr>
              <a:stCxn id="95" idx="7"/>
              <a:endCxn id="98" idx="3"/>
            </p:cNvCxnSpPr>
            <p:nvPr/>
          </p:nvCxnSpPr>
          <p:spPr>
            <a:xfrm flipV="1">
              <a:off x="7592030" y="4319998"/>
              <a:ext cx="1144490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EFBB0FB0-E42A-4BCD-AE2C-FFDF293CE420}"/>
                </a:ext>
              </a:extLst>
            </p:cNvPr>
            <p:cNvCxnSpPr>
              <a:cxnSpLocks/>
              <a:stCxn id="95" idx="6"/>
              <a:endCxn id="97" idx="3"/>
            </p:cNvCxnSpPr>
            <p:nvPr/>
          </p:nvCxnSpPr>
          <p:spPr>
            <a:xfrm flipV="1">
              <a:off x="7672934" y="5169396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86A5EFFF-4670-445E-8D75-A347D41435A3}"/>
                </a:ext>
              </a:extLst>
            </p:cNvPr>
            <p:cNvCxnSpPr>
              <a:stCxn id="95" idx="5"/>
              <a:endCxn id="99" idx="2"/>
            </p:cNvCxnSpPr>
            <p:nvPr/>
          </p:nvCxnSpPr>
          <p:spPr>
            <a:xfrm>
              <a:off x="7592030" y="5532094"/>
              <a:ext cx="1063586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7773D1FE-5BFD-4C3B-9973-BDDC32B8A6E7}"/>
                </a:ext>
              </a:extLst>
            </p:cNvPr>
            <p:cNvCxnSpPr>
              <a:cxnSpLocks/>
              <a:stCxn id="98" idx="6"/>
              <a:endCxn id="101" idx="1"/>
            </p:cNvCxnSpPr>
            <p:nvPr/>
          </p:nvCxnSpPr>
          <p:spPr>
            <a:xfrm>
              <a:off x="9208066" y="4124677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F86D3FD7-9870-4124-AFCB-DB877AF73140}"/>
                </a:ext>
              </a:extLst>
            </p:cNvPr>
            <p:cNvCxnSpPr>
              <a:stCxn id="98" idx="5"/>
              <a:endCxn id="100" idx="1"/>
            </p:cNvCxnSpPr>
            <p:nvPr/>
          </p:nvCxnSpPr>
          <p:spPr>
            <a:xfrm>
              <a:off x="9127162" y="4319998"/>
              <a:ext cx="1144491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735E8E34-3306-4A4B-AB19-C767BC994322}"/>
                </a:ext>
              </a:extLst>
            </p:cNvPr>
            <p:cNvCxnSpPr>
              <a:stCxn id="97" idx="7"/>
              <a:endCxn id="101" idx="2"/>
            </p:cNvCxnSpPr>
            <p:nvPr/>
          </p:nvCxnSpPr>
          <p:spPr>
            <a:xfrm flipV="1">
              <a:off x="9127162" y="4487375"/>
              <a:ext cx="1063587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413589DA-43F9-42B5-A690-76F204098364}"/>
                </a:ext>
              </a:extLst>
            </p:cNvPr>
            <p:cNvCxnSpPr>
              <a:cxnSpLocks/>
              <a:stCxn id="97" idx="5"/>
              <a:endCxn id="100" idx="2"/>
            </p:cNvCxnSpPr>
            <p:nvPr/>
          </p:nvCxnSpPr>
          <p:spPr>
            <a:xfrm>
              <a:off x="9127162" y="5169396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B7741572-1FAB-42BD-B6C1-A7F05F1029E1}"/>
                </a:ext>
              </a:extLst>
            </p:cNvPr>
            <p:cNvCxnSpPr>
              <a:stCxn id="99" idx="7"/>
              <a:endCxn id="101" idx="3"/>
            </p:cNvCxnSpPr>
            <p:nvPr/>
          </p:nvCxnSpPr>
          <p:spPr>
            <a:xfrm flipV="1">
              <a:off x="9127162" y="4682696"/>
              <a:ext cx="1144491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FE7F1ED-76B7-4A0B-9BB6-162847C671B6}"/>
                </a:ext>
              </a:extLst>
            </p:cNvPr>
            <p:cNvCxnSpPr>
              <a:stCxn id="99" idx="6"/>
              <a:endCxn id="100" idx="3"/>
            </p:cNvCxnSpPr>
            <p:nvPr/>
          </p:nvCxnSpPr>
          <p:spPr>
            <a:xfrm flipV="1">
              <a:off x="9208066" y="5532094"/>
              <a:ext cx="1063587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8373CF81-9A98-46B8-B641-AC4F04BBAA94}"/>
                </a:ext>
              </a:extLst>
            </p:cNvPr>
            <p:cNvSpPr txBox="1"/>
            <p:nvPr/>
          </p:nvSpPr>
          <p:spPr>
            <a:xfrm>
              <a:off x="7120483" y="3486385"/>
              <a:ext cx="3622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HIDDEN                  OUTPUT</a:t>
              </a:r>
            </a:p>
          </p:txBody>
        </p:sp>
      </p:grpSp>
      <p:sp>
        <p:nvSpPr>
          <p:cNvPr id="75" name="Textfeld 74">
            <a:extLst>
              <a:ext uri="{FF2B5EF4-FFF2-40B4-BE49-F238E27FC236}">
                <a16:creationId xmlns:a16="http://schemas.microsoft.com/office/drawing/2014/main" id="{D37827B5-1E6D-4B0C-BCC7-3CDDDCE6A28B}"/>
              </a:ext>
            </a:extLst>
          </p:cNvPr>
          <p:cNvSpPr txBox="1"/>
          <p:nvPr/>
        </p:nvSpPr>
        <p:spPr>
          <a:xfrm>
            <a:off x="4869138" y="4457989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0,4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60A1246-32D3-4A40-87F4-A523800A9955}"/>
              </a:ext>
            </a:extLst>
          </p:cNvPr>
          <p:cNvSpPr txBox="1"/>
          <p:nvPr/>
        </p:nvSpPr>
        <p:spPr>
          <a:xfrm>
            <a:off x="4869138" y="5307563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0,6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6A0957-878B-4666-9D8F-DF639C3F122B}"/>
              </a:ext>
            </a:extLst>
          </p:cNvPr>
          <p:cNvSpPr txBox="1"/>
          <p:nvPr/>
        </p:nvSpPr>
        <p:spPr>
          <a:xfrm>
            <a:off x="3289079" y="4052167"/>
            <a:ext cx="54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0,9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18B2536-972A-487E-AA18-A4326414E9CB}"/>
              </a:ext>
            </a:extLst>
          </p:cNvPr>
          <p:cNvSpPr txBox="1"/>
          <p:nvPr/>
        </p:nvSpPr>
        <p:spPr>
          <a:xfrm>
            <a:off x="3368264" y="4900134"/>
            <a:ext cx="433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92648B5-26D3-4E27-8E8D-2A7596B9B696}"/>
              </a:ext>
            </a:extLst>
          </p:cNvPr>
          <p:cNvSpPr txBox="1"/>
          <p:nvPr/>
        </p:nvSpPr>
        <p:spPr>
          <a:xfrm>
            <a:off x="3283827" y="5747358"/>
            <a:ext cx="54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0,5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back </a:t>
            </a:r>
            <a:r>
              <a:rPr lang="de-DE" dirty="0" err="1"/>
              <a:t>propagation</a:t>
            </a:r>
            <a:br>
              <a:rPr lang="de-DE" dirty="0"/>
            </a:br>
            <a:r>
              <a:rPr lang="de-DE" b="0" dirty="0" err="1"/>
              <a:t>fehlerberechnung</a:t>
            </a:r>
            <a:br>
              <a:rPr lang="de-DE" dirty="0"/>
            </a:br>
            <a:endParaRPr lang="de-DE" b="0" dirty="0"/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1D82644-22B9-4BA7-8A04-8E3BA1B9BC26}"/>
              </a:ext>
            </a:extLst>
          </p:cNvPr>
          <p:cNvSpPr txBox="1"/>
          <p:nvPr/>
        </p:nvSpPr>
        <p:spPr>
          <a:xfrm>
            <a:off x="1864015" y="445203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E73B04C-C45D-425B-B512-F30ECA476E03}"/>
              </a:ext>
            </a:extLst>
          </p:cNvPr>
          <p:cNvSpPr txBox="1"/>
          <p:nvPr/>
        </p:nvSpPr>
        <p:spPr>
          <a:xfrm>
            <a:off x="1863917" y="529921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07427CF-9531-414C-AFD2-1C56ED72795F}"/>
              </a:ext>
            </a:extLst>
          </p:cNvPr>
          <p:cNvSpPr txBox="1"/>
          <p:nvPr/>
        </p:nvSpPr>
        <p:spPr>
          <a:xfrm rot="907439">
            <a:off x="2386490" y="559011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00E5999-96E7-471D-82A1-FFCD693A710D}"/>
              </a:ext>
            </a:extLst>
          </p:cNvPr>
          <p:cNvSpPr txBox="1"/>
          <p:nvPr/>
        </p:nvSpPr>
        <p:spPr>
          <a:xfrm rot="21048051">
            <a:off x="2276652" y="520072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-0,4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35FD5302-F80A-4091-B0B3-5724CBB7312C}"/>
              </a:ext>
            </a:extLst>
          </p:cNvPr>
          <p:cNvSpPr txBox="1"/>
          <p:nvPr/>
        </p:nvSpPr>
        <p:spPr>
          <a:xfrm rot="2397663">
            <a:off x="2199753" y="490738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590A2438-F30B-432F-B1C2-94C8DE8483A3}"/>
              </a:ext>
            </a:extLst>
          </p:cNvPr>
          <p:cNvSpPr txBox="1"/>
          <p:nvPr/>
        </p:nvSpPr>
        <p:spPr>
          <a:xfrm rot="19449423">
            <a:off x="2096416" y="4836360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4D6A9D74-E079-4927-B0DC-448E13B437F1}"/>
              </a:ext>
            </a:extLst>
          </p:cNvPr>
          <p:cNvSpPr txBox="1"/>
          <p:nvPr/>
        </p:nvSpPr>
        <p:spPr>
          <a:xfrm rot="876565">
            <a:off x="2360547" y="4528951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E812F01-91D5-4541-9DB6-ACF3425761A0}"/>
              </a:ext>
            </a:extLst>
          </p:cNvPr>
          <p:cNvSpPr txBox="1"/>
          <p:nvPr/>
        </p:nvSpPr>
        <p:spPr>
          <a:xfrm rot="21066389">
            <a:off x="2319673" y="412435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0,5</a:t>
            </a: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42831DD5-3D6B-44E4-929B-ED4FD672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7" y="4613620"/>
            <a:ext cx="698400" cy="698400"/>
          </a:xfrm>
          <a:prstGeom prst="rect">
            <a:avLst/>
          </a:prstGeom>
        </p:spPr>
      </p:pic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4DAB7950-A44C-425B-9B63-7D585B411992}"/>
              </a:ext>
            </a:extLst>
          </p:cNvPr>
          <p:cNvCxnSpPr>
            <a:stCxn id="126" idx="3"/>
          </p:cNvCxnSpPr>
          <p:nvPr/>
        </p:nvCxnSpPr>
        <p:spPr>
          <a:xfrm flipV="1">
            <a:off x="1030217" y="4602121"/>
            <a:ext cx="692864" cy="360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C57763CD-A823-460A-89C0-6DCF443D79AC}"/>
              </a:ext>
            </a:extLst>
          </p:cNvPr>
          <p:cNvCxnSpPr>
            <a:stCxn id="126" idx="3"/>
          </p:cNvCxnSpPr>
          <p:nvPr/>
        </p:nvCxnSpPr>
        <p:spPr>
          <a:xfrm>
            <a:off x="1030217" y="4962820"/>
            <a:ext cx="692864" cy="48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fik 128">
            <a:extLst>
              <a:ext uri="{FF2B5EF4-FFF2-40B4-BE49-F238E27FC236}">
                <a16:creationId xmlns:a16="http://schemas.microsoft.com/office/drawing/2014/main" id="{9D0C7E4D-E041-4B5E-89EF-4D43655B4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4220192"/>
            <a:ext cx="699824" cy="699824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78681435-0402-4A00-BBCA-5A8EDF3BE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5088821"/>
            <a:ext cx="698400" cy="698400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3CD93771-BF6D-4CFD-8B9A-AEBBA186CA0E}"/>
              </a:ext>
            </a:extLst>
          </p:cNvPr>
          <p:cNvSpPr txBox="1"/>
          <p:nvPr/>
        </p:nvSpPr>
        <p:spPr>
          <a:xfrm rot="20650327">
            <a:off x="4093797" y="556546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0,48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A2AAC15-C992-4720-B20B-0C1312DE2802}"/>
              </a:ext>
            </a:extLst>
          </p:cNvPr>
          <p:cNvSpPr txBox="1"/>
          <p:nvPr/>
        </p:nvSpPr>
        <p:spPr>
          <a:xfrm rot="19187557">
            <a:off x="3670456" y="527088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0,44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84FD8FB-4BD8-46D0-AD31-BD22C77E9CA8}"/>
              </a:ext>
            </a:extLst>
          </p:cNvPr>
          <p:cNvSpPr txBox="1"/>
          <p:nvPr/>
        </p:nvSpPr>
        <p:spPr>
          <a:xfrm rot="740451">
            <a:off x="3868439" y="516163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0,1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A37F0F0-8EC0-4BBB-9BFB-6CFC32A59D80}"/>
              </a:ext>
            </a:extLst>
          </p:cNvPr>
          <p:cNvSpPr txBox="1"/>
          <p:nvPr/>
        </p:nvSpPr>
        <p:spPr>
          <a:xfrm rot="20648039">
            <a:off x="3745185" y="457403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38E70F7-9F48-445A-B3F1-2ACEE7AFBA38}"/>
              </a:ext>
            </a:extLst>
          </p:cNvPr>
          <p:cNvSpPr txBox="1"/>
          <p:nvPr/>
        </p:nvSpPr>
        <p:spPr>
          <a:xfrm rot="2024005">
            <a:off x="3848108" y="455241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0,4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E62E54E-126A-4D44-BC45-CD03BF1E02F3}"/>
              </a:ext>
            </a:extLst>
          </p:cNvPr>
          <p:cNvSpPr txBox="1"/>
          <p:nvPr/>
        </p:nvSpPr>
        <p:spPr>
          <a:xfrm rot="530332">
            <a:off x="4097649" y="4146906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0,2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5BFB674F-6873-49DD-ABB3-6C14BE7D3242}"/>
                  </a:ext>
                </a:extLst>
              </p:cNvPr>
              <p:cNvSpPr txBox="1"/>
              <p:nvPr/>
            </p:nvSpPr>
            <p:spPr>
              <a:xfrm>
                <a:off x="348395" y="1930652"/>
                <a:ext cx="11435094" cy="1149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Fehler wird durch eine Verlustfunktion berechnet</a:t>
                </a:r>
              </a:p>
              <a:p>
                <a:endParaRPr lang="de-DE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/>
                  <a:t>Es existieren viele Verlustfunktionen, in unserem Fall verwenden wir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de-DE" sz="2200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5BFB674F-6873-49DD-ABB3-6C14BE7D3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95" y="1930652"/>
                <a:ext cx="11435094" cy="1149161"/>
              </a:xfrm>
              <a:prstGeom prst="rect">
                <a:avLst/>
              </a:prstGeom>
              <a:blipFill>
                <a:blip r:embed="rId6"/>
                <a:stretch>
                  <a:fillRect l="-320" t="-31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5ABC640-DCD0-4386-9D8F-78263291951A}"/>
              </a:ext>
            </a:extLst>
          </p:cNvPr>
          <p:cNvCxnSpPr/>
          <p:nvPr/>
        </p:nvCxnSpPr>
        <p:spPr>
          <a:xfrm flipH="1">
            <a:off x="866775" y="3601131"/>
            <a:ext cx="5334000" cy="0"/>
          </a:xfrm>
          <a:prstGeom prst="straightConnector1">
            <a:avLst/>
          </a:prstGeom>
          <a:ln w="28575">
            <a:solidFill>
              <a:srgbClr val="AB004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EF553834-13B9-4171-8FE4-16F3A1A16E65}"/>
              </a:ext>
            </a:extLst>
          </p:cNvPr>
          <p:cNvSpPr txBox="1"/>
          <p:nvPr/>
        </p:nvSpPr>
        <p:spPr>
          <a:xfrm>
            <a:off x="7400925" y="3497176"/>
            <a:ext cx="380490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Vorhergesagt (</a:t>
            </a:r>
            <a:r>
              <a:rPr lang="de-DE" dirty="0" err="1"/>
              <a:t>y_pred</a:t>
            </a:r>
            <a:r>
              <a:rPr lang="de-DE" dirty="0"/>
              <a:t>): 0,4</a:t>
            </a:r>
            <a:br>
              <a:rPr lang="de-DE" dirty="0"/>
            </a:br>
            <a:r>
              <a:rPr lang="de-DE" dirty="0"/>
              <a:t>Richtiger Wert (</a:t>
            </a:r>
            <a:r>
              <a:rPr lang="de-DE" dirty="0" err="1"/>
              <a:t>y_true</a:t>
            </a:r>
            <a:r>
              <a:rPr lang="de-DE" dirty="0"/>
              <a:t>): 1</a:t>
            </a:r>
          </a:p>
          <a:p>
            <a:pPr>
              <a:lnSpc>
                <a:spcPct val="150000"/>
              </a:lnSpc>
            </a:pPr>
            <a:r>
              <a:rPr lang="de-DE" dirty="0"/>
              <a:t>Fehler = |0,4 – 1| = |-0,6| = 0,6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99FE62D-908C-437F-AB89-14BF87BC7FE7}"/>
              </a:ext>
            </a:extLst>
          </p:cNvPr>
          <p:cNvSpPr/>
          <p:nvPr/>
        </p:nvSpPr>
        <p:spPr>
          <a:xfrm>
            <a:off x="9883778" y="3528957"/>
            <a:ext cx="365122" cy="349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0BC56CA-447A-448D-9D7B-16F9BBAF6BF3}"/>
              </a:ext>
            </a:extLst>
          </p:cNvPr>
          <p:cNvSpPr/>
          <p:nvPr/>
        </p:nvSpPr>
        <p:spPr>
          <a:xfrm>
            <a:off x="9883778" y="4045605"/>
            <a:ext cx="365122" cy="349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9D1642E-9F0D-4D2A-9535-B0FBDF889A6D}"/>
              </a:ext>
            </a:extLst>
          </p:cNvPr>
          <p:cNvSpPr/>
          <p:nvPr/>
        </p:nvSpPr>
        <p:spPr>
          <a:xfrm>
            <a:off x="9429750" y="4439033"/>
            <a:ext cx="1184272" cy="349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23FC5F-3105-4295-A8AA-DAC3611AC3C0}"/>
              </a:ext>
            </a:extLst>
          </p:cNvPr>
          <p:cNvSpPr/>
          <p:nvPr/>
        </p:nvSpPr>
        <p:spPr>
          <a:xfrm>
            <a:off x="8383608" y="4399757"/>
            <a:ext cx="1046142" cy="349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4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8" grpId="0" animBg="1"/>
      <p:bldP spid="59" grpId="0" animBg="1"/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CD7BB2D6-946D-41A3-AA4C-B358D8C4A744}"/>
              </a:ext>
            </a:extLst>
          </p:cNvPr>
          <p:cNvGrpSpPr/>
          <p:nvPr/>
        </p:nvGrpSpPr>
        <p:grpSpPr>
          <a:xfrm>
            <a:off x="1723080" y="3601131"/>
            <a:ext cx="3622716" cy="2611139"/>
            <a:chOff x="7120483" y="3486385"/>
            <a:chExt cx="3622716" cy="2611139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3A32C62E-4638-4786-B65A-5823F574C201}"/>
                </a:ext>
              </a:extLst>
            </p:cNvPr>
            <p:cNvSpPr/>
            <p:nvPr/>
          </p:nvSpPr>
          <p:spPr>
            <a:xfrm>
              <a:off x="7120484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EE400F05-C781-44A4-BF92-D848042EFAD9}"/>
                </a:ext>
              </a:extLst>
            </p:cNvPr>
            <p:cNvSpPr/>
            <p:nvPr/>
          </p:nvSpPr>
          <p:spPr>
            <a:xfrm>
              <a:off x="7120484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6FEDD49C-70C7-4598-B633-CD0510B1960F}"/>
                </a:ext>
              </a:extLst>
            </p:cNvPr>
            <p:cNvSpPr/>
            <p:nvPr/>
          </p:nvSpPr>
          <p:spPr>
            <a:xfrm>
              <a:off x="8655616" y="46978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45C1D1-C156-4272-A543-4C3E98BFC719}"/>
                </a:ext>
              </a:extLst>
            </p:cNvPr>
            <p:cNvSpPr/>
            <p:nvPr/>
          </p:nvSpPr>
          <p:spPr>
            <a:xfrm>
              <a:off x="8655616" y="3848452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31E9D04-84A2-4B67-A312-70F995074E0D}"/>
                </a:ext>
              </a:extLst>
            </p:cNvPr>
            <p:cNvSpPr/>
            <p:nvPr/>
          </p:nvSpPr>
          <p:spPr>
            <a:xfrm>
              <a:off x="8655616" y="5545074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4C5877A3-118A-4267-94A5-BF2D02129A02}"/>
                </a:ext>
              </a:extLst>
            </p:cNvPr>
            <p:cNvSpPr/>
            <p:nvPr/>
          </p:nvSpPr>
          <p:spPr>
            <a:xfrm>
              <a:off x="10190749" y="5060548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0A9189B0-F1C1-4146-9892-FD0C51C5A549}"/>
                </a:ext>
              </a:extLst>
            </p:cNvPr>
            <p:cNvSpPr/>
            <p:nvPr/>
          </p:nvSpPr>
          <p:spPr>
            <a:xfrm>
              <a:off x="10190749" y="4211150"/>
              <a:ext cx="552450" cy="552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0E2A59D7-0693-4AD6-9F76-841DFD96A22F}"/>
                </a:ext>
              </a:extLst>
            </p:cNvPr>
            <p:cNvCxnSpPr>
              <a:stCxn id="96" idx="7"/>
              <a:endCxn id="98" idx="2"/>
            </p:cNvCxnSpPr>
            <p:nvPr/>
          </p:nvCxnSpPr>
          <p:spPr>
            <a:xfrm flipV="1">
              <a:off x="7592030" y="4124677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6A647FDF-5B7B-4657-893E-E5A0255D3BF1}"/>
                </a:ext>
              </a:extLst>
            </p:cNvPr>
            <p:cNvCxnSpPr>
              <a:cxnSpLocks/>
              <a:stCxn id="96" idx="6"/>
              <a:endCxn id="97" idx="1"/>
            </p:cNvCxnSpPr>
            <p:nvPr/>
          </p:nvCxnSpPr>
          <p:spPr>
            <a:xfrm>
              <a:off x="7672934" y="4487375"/>
              <a:ext cx="1063586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D838A0C8-04D7-4579-8DAC-264E0D5EAF36}"/>
                </a:ext>
              </a:extLst>
            </p:cNvPr>
            <p:cNvCxnSpPr>
              <a:stCxn id="96" idx="5"/>
              <a:endCxn id="99" idx="1"/>
            </p:cNvCxnSpPr>
            <p:nvPr/>
          </p:nvCxnSpPr>
          <p:spPr>
            <a:xfrm>
              <a:off x="7592030" y="4682696"/>
              <a:ext cx="1144490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D5F7659A-4D0F-4E8E-9957-30259AD329D0}"/>
                </a:ext>
              </a:extLst>
            </p:cNvPr>
            <p:cNvCxnSpPr>
              <a:stCxn id="95" idx="7"/>
              <a:endCxn id="98" idx="3"/>
            </p:cNvCxnSpPr>
            <p:nvPr/>
          </p:nvCxnSpPr>
          <p:spPr>
            <a:xfrm flipV="1">
              <a:off x="7592030" y="4319998"/>
              <a:ext cx="1144490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EFBB0FB0-E42A-4BCD-AE2C-FFDF293CE420}"/>
                </a:ext>
              </a:extLst>
            </p:cNvPr>
            <p:cNvCxnSpPr>
              <a:cxnSpLocks/>
              <a:stCxn id="95" idx="6"/>
              <a:endCxn id="97" idx="3"/>
            </p:cNvCxnSpPr>
            <p:nvPr/>
          </p:nvCxnSpPr>
          <p:spPr>
            <a:xfrm flipV="1">
              <a:off x="7672934" y="5169396"/>
              <a:ext cx="1063586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86A5EFFF-4670-445E-8D75-A347D41435A3}"/>
                </a:ext>
              </a:extLst>
            </p:cNvPr>
            <p:cNvCxnSpPr>
              <a:stCxn id="95" idx="5"/>
              <a:endCxn id="99" idx="2"/>
            </p:cNvCxnSpPr>
            <p:nvPr/>
          </p:nvCxnSpPr>
          <p:spPr>
            <a:xfrm>
              <a:off x="7592030" y="5532094"/>
              <a:ext cx="1063586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7773D1FE-5BFD-4C3B-9973-BDDC32B8A6E7}"/>
                </a:ext>
              </a:extLst>
            </p:cNvPr>
            <p:cNvCxnSpPr>
              <a:cxnSpLocks/>
              <a:stCxn id="98" idx="6"/>
              <a:endCxn id="101" idx="1"/>
            </p:cNvCxnSpPr>
            <p:nvPr/>
          </p:nvCxnSpPr>
          <p:spPr>
            <a:xfrm>
              <a:off x="9208066" y="4124677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F86D3FD7-9870-4124-AFCB-DB877AF73140}"/>
                </a:ext>
              </a:extLst>
            </p:cNvPr>
            <p:cNvCxnSpPr>
              <a:stCxn id="98" idx="5"/>
              <a:endCxn id="100" idx="1"/>
            </p:cNvCxnSpPr>
            <p:nvPr/>
          </p:nvCxnSpPr>
          <p:spPr>
            <a:xfrm>
              <a:off x="9127162" y="4319998"/>
              <a:ext cx="1144491" cy="82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735E8E34-3306-4A4B-AB19-C767BC994322}"/>
                </a:ext>
              </a:extLst>
            </p:cNvPr>
            <p:cNvCxnSpPr>
              <a:stCxn id="97" idx="7"/>
              <a:endCxn id="101" idx="2"/>
            </p:cNvCxnSpPr>
            <p:nvPr/>
          </p:nvCxnSpPr>
          <p:spPr>
            <a:xfrm flipV="1">
              <a:off x="9127162" y="4487375"/>
              <a:ext cx="1063587" cy="29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413589DA-43F9-42B5-A690-76F204098364}"/>
                </a:ext>
              </a:extLst>
            </p:cNvPr>
            <p:cNvCxnSpPr>
              <a:cxnSpLocks/>
              <a:stCxn id="97" idx="5"/>
              <a:endCxn id="100" idx="2"/>
            </p:cNvCxnSpPr>
            <p:nvPr/>
          </p:nvCxnSpPr>
          <p:spPr>
            <a:xfrm>
              <a:off x="9127162" y="5169396"/>
              <a:ext cx="1063587" cy="16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B7741572-1FAB-42BD-B6C1-A7F05F1029E1}"/>
                </a:ext>
              </a:extLst>
            </p:cNvPr>
            <p:cNvCxnSpPr>
              <a:stCxn id="99" idx="7"/>
              <a:endCxn id="101" idx="3"/>
            </p:cNvCxnSpPr>
            <p:nvPr/>
          </p:nvCxnSpPr>
          <p:spPr>
            <a:xfrm flipV="1">
              <a:off x="9127162" y="4682696"/>
              <a:ext cx="1144491" cy="9432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FE7F1ED-76B7-4A0B-9BB6-162847C671B6}"/>
                </a:ext>
              </a:extLst>
            </p:cNvPr>
            <p:cNvCxnSpPr>
              <a:stCxn id="99" idx="6"/>
              <a:endCxn id="100" idx="3"/>
            </p:cNvCxnSpPr>
            <p:nvPr/>
          </p:nvCxnSpPr>
          <p:spPr>
            <a:xfrm flipV="1">
              <a:off x="9208066" y="5532094"/>
              <a:ext cx="1063587" cy="28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8373CF81-9A98-46B8-B641-AC4F04BBAA94}"/>
                </a:ext>
              </a:extLst>
            </p:cNvPr>
            <p:cNvSpPr txBox="1"/>
            <p:nvPr/>
          </p:nvSpPr>
          <p:spPr>
            <a:xfrm>
              <a:off x="7120483" y="3486385"/>
              <a:ext cx="3622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HIDDEN                  OUTPUT</a:t>
              </a:r>
            </a:p>
          </p:txBody>
        </p:sp>
      </p:grpSp>
      <p:sp>
        <p:nvSpPr>
          <p:cNvPr id="75" name="Textfeld 74">
            <a:extLst>
              <a:ext uri="{FF2B5EF4-FFF2-40B4-BE49-F238E27FC236}">
                <a16:creationId xmlns:a16="http://schemas.microsoft.com/office/drawing/2014/main" id="{D37827B5-1E6D-4B0C-BCC7-3CDDDCE6A28B}"/>
              </a:ext>
            </a:extLst>
          </p:cNvPr>
          <p:cNvSpPr txBox="1"/>
          <p:nvPr/>
        </p:nvSpPr>
        <p:spPr>
          <a:xfrm>
            <a:off x="4869138" y="4457989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0,4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60A1246-32D3-4A40-87F4-A523800A9955}"/>
              </a:ext>
            </a:extLst>
          </p:cNvPr>
          <p:cNvSpPr txBox="1"/>
          <p:nvPr/>
        </p:nvSpPr>
        <p:spPr>
          <a:xfrm>
            <a:off x="4869138" y="5307563"/>
            <a:ext cx="69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0,6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6A0957-878B-4666-9D8F-DF639C3F122B}"/>
              </a:ext>
            </a:extLst>
          </p:cNvPr>
          <p:cNvSpPr txBox="1"/>
          <p:nvPr/>
        </p:nvSpPr>
        <p:spPr>
          <a:xfrm>
            <a:off x="3289079" y="4052167"/>
            <a:ext cx="541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0,9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18B2536-972A-487E-AA18-A4326414E9CB}"/>
              </a:ext>
            </a:extLst>
          </p:cNvPr>
          <p:cNvSpPr txBox="1"/>
          <p:nvPr/>
        </p:nvSpPr>
        <p:spPr>
          <a:xfrm>
            <a:off x="3368264" y="4900134"/>
            <a:ext cx="433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92648B5-26D3-4E27-8E8D-2A7596B9B696}"/>
              </a:ext>
            </a:extLst>
          </p:cNvPr>
          <p:cNvSpPr txBox="1"/>
          <p:nvPr/>
        </p:nvSpPr>
        <p:spPr>
          <a:xfrm>
            <a:off x="3283827" y="5747358"/>
            <a:ext cx="54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0,5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ACA4BB-F12C-E71E-2043-1BB7732C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 + Klassifizierung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C48B7D-7A54-B887-A058-D2C90B2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0A9DC3-F0FC-C40A-829D-ADED192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Training: back </a:t>
            </a:r>
            <a:r>
              <a:rPr lang="de-DE" dirty="0" err="1"/>
              <a:t>propagation</a:t>
            </a:r>
            <a:br>
              <a:rPr lang="de-DE" dirty="0"/>
            </a:br>
            <a:r>
              <a:rPr lang="de-DE" b="0" dirty="0" err="1"/>
              <a:t>gewichtsanpassung</a:t>
            </a:r>
            <a:br>
              <a:rPr lang="de-DE" dirty="0"/>
            </a:br>
            <a:endParaRPr lang="de-DE" b="0" dirty="0"/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1D82644-22B9-4BA7-8A04-8E3BA1B9BC26}"/>
              </a:ext>
            </a:extLst>
          </p:cNvPr>
          <p:cNvSpPr txBox="1"/>
          <p:nvPr/>
        </p:nvSpPr>
        <p:spPr>
          <a:xfrm>
            <a:off x="1864015" y="445203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E73B04C-C45D-425B-B512-F30ECA476E03}"/>
              </a:ext>
            </a:extLst>
          </p:cNvPr>
          <p:cNvSpPr txBox="1"/>
          <p:nvPr/>
        </p:nvSpPr>
        <p:spPr>
          <a:xfrm>
            <a:off x="1863917" y="5299218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/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07427CF-9531-414C-AFD2-1C56ED72795F}"/>
              </a:ext>
            </a:extLst>
          </p:cNvPr>
          <p:cNvSpPr txBox="1"/>
          <p:nvPr/>
        </p:nvSpPr>
        <p:spPr>
          <a:xfrm rot="907439">
            <a:off x="2386490" y="559011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0,2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00E5999-96E7-471D-82A1-FFCD693A710D}"/>
              </a:ext>
            </a:extLst>
          </p:cNvPr>
          <p:cNvSpPr txBox="1"/>
          <p:nvPr/>
        </p:nvSpPr>
        <p:spPr>
          <a:xfrm rot="21048051">
            <a:off x="2276652" y="520072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-0,4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35FD5302-F80A-4091-B0B3-5724CBB7312C}"/>
              </a:ext>
            </a:extLst>
          </p:cNvPr>
          <p:cNvSpPr txBox="1"/>
          <p:nvPr/>
        </p:nvSpPr>
        <p:spPr>
          <a:xfrm rot="2397663">
            <a:off x="2199753" y="4907384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0,1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590A2438-F30B-432F-B1C2-94C8DE8483A3}"/>
              </a:ext>
            </a:extLst>
          </p:cNvPr>
          <p:cNvSpPr txBox="1"/>
          <p:nvPr/>
        </p:nvSpPr>
        <p:spPr>
          <a:xfrm rot="19449423">
            <a:off x="2096416" y="4836360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0,2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4D6A9D74-E079-4927-B0DC-448E13B437F1}"/>
              </a:ext>
            </a:extLst>
          </p:cNvPr>
          <p:cNvSpPr txBox="1"/>
          <p:nvPr/>
        </p:nvSpPr>
        <p:spPr>
          <a:xfrm rot="876565">
            <a:off x="2360547" y="4528951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0,1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E812F01-91D5-4541-9DB6-ACF3425761A0}"/>
              </a:ext>
            </a:extLst>
          </p:cNvPr>
          <p:cNvSpPr txBox="1"/>
          <p:nvPr/>
        </p:nvSpPr>
        <p:spPr>
          <a:xfrm rot="21066389">
            <a:off x="2319673" y="412435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0,5</a:t>
            </a: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42831DD5-3D6B-44E4-929B-ED4FD672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7" y="4613620"/>
            <a:ext cx="698400" cy="698400"/>
          </a:xfrm>
          <a:prstGeom prst="rect">
            <a:avLst/>
          </a:prstGeom>
        </p:spPr>
      </p:pic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4DAB7950-A44C-425B-9B63-7D585B411992}"/>
              </a:ext>
            </a:extLst>
          </p:cNvPr>
          <p:cNvCxnSpPr>
            <a:stCxn id="126" idx="3"/>
          </p:cNvCxnSpPr>
          <p:nvPr/>
        </p:nvCxnSpPr>
        <p:spPr>
          <a:xfrm flipV="1">
            <a:off x="1030217" y="4602121"/>
            <a:ext cx="692864" cy="360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C57763CD-A823-460A-89C0-6DCF443D79AC}"/>
              </a:ext>
            </a:extLst>
          </p:cNvPr>
          <p:cNvCxnSpPr>
            <a:stCxn id="126" idx="3"/>
          </p:cNvCxnSpPr>
          <p:nvPr/>
        </p:nvCxnSpPr>
        <p:spPr>
          <a:xfrm>
            <a:off x="1030217" y="4962820"/>
            <a:ext cx="692864" cy="48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fik 128">
            <a:extLst>
              <a:ext uri="{FF2B5EF4-FFF2-40B4-BE49-F238E27FC236}">
                <a16:creationId xmlns:a16="http://schemas.microsoft.com/office/drawing/2014/main" id="{9D0C7E4D-E041-4B5E-89EF-4D43655B4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4220192"/>
            <a:ext cx="699824" cy="699824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78681435-0402-4A00-BBCA-5A8EDF3BE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50" y="5088821"/>
            <a:ext cx="698400" cy="698400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3CD93771-BF6D-4CFD-8B9A-AEBBA186CA0E}"/>
              </a:ext>
            </a:extLst>
          </p:cNvPr>
          <p:cNvSpPr txBox="1"/>
          <p:nvPr/>
        </p:nvSpPr>
        <p:spPr>
          <a:xfrm rot="20650327">
            <a:off x="4093797" y="556546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0,48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A2AAC15-C992-4720-B20B-0C1312DE2802}"/>
              </a:ext>
            </a:extLst>
          </p:cNvPr>
          <p:cNvSpPr txBox="1"/>
          <p:nvPr/>
        </p:nvSpPr>
        <p:spPr>
          <a:xfrm rot="19187557">
            <a:off x="3670456" y="527088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0,44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84FD8FB-4BD8-46D0-AD31-BD22C77E9CA8}"/>
              </a:ext>
            </a:extLst>
          </p:cNvPr>
          <p:cNvSpPr txBox="1"/>
          <p:nvPr/>
        </p:nvSpPr>
        <p:spPr>
          <a:xfrm rot="740451">
            <a:off x="3868439" y="516163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0,1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A37F0F0-8EC0-4BBB-9BFB-6CFC32A59D80}"/>
              </a:ext>
            </a:extLst>
          </p:cNvPr>
          <p:cNvSpPr txBox="1"/>
          <p:nvPr/>
        </p:nvSpPr>
        <p:spPr>
          <a:xfrm rot="20648039">
            <a:off x="3745185" y="4574038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0,2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38E70F7-9F48-445A-B3F1-2ACEE7AFBA38}"/>
              </a:ext>
            </a:extLst>
          </p:cNvPr>
          <p:cNvSpPr txBox="1"/>
          <p:nvPr/>
        </p:nvSpPr>
        <p:spPr>
          <a:xfrm rot="2024005">
            <a:off x="3848108" y="4552415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0,4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E62E54E-126A-4D44-BC45-CD03BF1E02F3}"/>
              </a:ext>
            </a:extLst>
          </p:cNvPr>
          <p:cNvSpPr txBox="1"/>
          <p:nvPr/>
        </p:nvSpPr>
        <p:spPr>
          <a:xfrm rot="530332">
            <a:off x="4097649" y="4146906"/>
            <a:ext cx="759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rgbClr val="FF0000"/>
                </a:solidFill>
              </a:rPr>
              <a:t>0,2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BFB674F-6873-49DD-ABB3-6C14BE7D3242}"/>
              </a:ext>
            </a:extLst>
          </p:cNvPr>
          <p:cNvSpPr txBox="1"/>
          <p:nvPr/>
        </p:nvSpPr>
        <p:spPr>
          <a:xfrm>
            <a:off x="348395" y="1930652"/>
            <a:ext cx="1143509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Angefangen mit dem Output-Layer passen wir die </a:t>
            </a:r>
            <a:r>
              <a:rPr lang="de-DE" b="1" dirty="0"/>
              <a:t>Gewichte</a:t>
            </a:r>
            <a:r>
              <a:rPr lang="de-DE" dirty="0"/>
              <a:t> an. </a:t>
            </a:r>
          </a:p>
          <a:p>
            <a:endParaRPr lang="de-DE" sz="800" dirty="0"/>
          </a:p>
          <a:p>
            <a:r>
              <a:rPr lang="de-DE" dirty="0"/>
              <a:t>     !!! Dabei bleiben die Werte der Neuronen außer im Output-Layer erhalten !!!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5ABC640-DCD0-4386-9D8F-78263291951A}"/>
              </a:ext>
            </a:extLst>
          </p:cNvPr>
          <p:cNvCxnSpPr/>
          <p:nvPr/>
        </p:nvCxnSpPr>
        <p:spPr>
          <a:xfrm flipH="1">
            <a:off x="866775" y="3601131"/>
            <a:ext cx="5334000" cy="0"/>
          </a:xfrm>
          <a:prstGeom prst="straightConnector1">
            <a:avLst/>
          </a:prstGeom>
          <a:ln w="28575">
            <a:solidFill>
              <a:srgbClr val="AB004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EF553834-13B9-4171-8FE4-16F3A1A16E65}"/>
              </a:ext>
            </a:extLst>
          </p:cNvPr>
          <p:cNvSpPr txBox="1"/>
          <p:nvPr/>
        </p:nvSpPr>
        <p:spPr>
          <a:xfrm>
            <a:off x="7520325" y="3106168"/>
            <a:ext cx="380490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Vorhergesagt (</a:t>
            </a:r>
            <a:r>
              <a:rPr lang="de-DE" dirty="0" err="1"/>
              <a:t>y_pred</a:t>
            </a:r>
            <a:r>
              <a:rPr lang="de-DE" dirty="0"/>
              <a:t>): 0,4</a:t>
            </a:r>
            <a:br>
              <a:rPr lang="de-DE" dirty="0"/>
            </a:br>
            <a:r>
              <a:rPr lang="de-DE" dirty="0"/>
              <a:t>Richtiger Wert (</a:t>
            </a:r>
            <a:r>
              <a:rPr lang="de-DE" dirty="0" err="1"/>
              <a:t>y_true</a:t>
            </a:r>
            <a:r>
              <a:rPr lang="de-DE" dirty="0"/>
              <a:t>): 1</a:t>
            </a:r>
          </a:p>
          <a:p>
            <a:pPr>
              <a:lnSpc>
                <a:spcPct val="150000"/>
              </a:lnSpc>
            </a:pPr>
            <a:r>
              <a:rPr lang="de-DE" dirty="0"/>
              <a:t>Fehler = |0,4 – 1| = |-0,6| = 0,6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855BEDA-2E14-4CAE-851F-DCE59A5C5253}"/>
              </a:ext>
            </a:extLst>
          </p:cNvPr>
          <p:cNvSpPr txBox="1"/>
          <p:nvPr/>
        </p:nvSpPr>
        <p:spPr>
          <a:xfrm>
            <a:off x="7371180" y="4860635"/>
            <a:ext cx="4412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Weiteres Vorgehen beim Training:</a:t>
            </a:r>
          </a:p>
          <a:p>
            <a:r>
              <a:rPr lang="de-DE" dirty="0"/>
              <a:t>Die </a:t>
            </a:r>
            <a:r>
              <a:rPr lang="de-DE" dirty="0" err="1"/>
              <a:t>Forward+Backpropagation</a:t>
            </a:r>
            <a:r>
              <a:rPr lang="de-DE" dirty="0"/>
              <a:t> werden mit allen Daten widerholt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Mehrere Iterationen = </a:t>
            </a:r>
            <a:r>
              <a:rPr lang="de-DE" dirty="0" err="1">
                <a:solidFill>
                  <a:srgbClr val="FF0000"/>
                </a:solidFill>
              </a:rPr>
              <a:t>epochen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233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BD4DF71-A0EA-0271-EFCE-B8FE118DB675}"/>
              </a:ext>
            </a:extLst>
          </p:cNvPr>
          <p:cNvSpPr txBox="1"/>
          <p:nvPr/>
        </p:nvSpPr>
        <p:spPr>
          <a:xfrm>
            <a:off x="6275969" y="2571453"/>
            <a:ext cx="5916031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Klassen-Prädiktionen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Kontinuierliche Werte</a:t>
            </a:r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Kombination aus beidem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Inputs Und Outputs Eines Neuronalen Netzwerks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5365384" y="2129670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Output-Daten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D81BF96-4EB0-4C97-940D-731943F5FA73}"/>
              </a:ext>
            </a:extLst>
          </p:cNvPr>
          <p:cNvGrpSpPr/>
          <p:nvPr/>
        </p:nvGrpSpPr>
        <p:grpSpPr>
          <a:xfrm>
            <a:off x="569834" y="2936879"/>
            <a:ext cx="3725219" cy="2670146"/>
            <a:chOff x="6742756" y="3573494"/>
            <a:chExt cx="3725219" cy="2670146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927D377-A587-4794-8350-9FD26542D8D3}"/>
                </a:ext>
              </a:extLst>
            </p:cNvPr>
            <p:cNvSpPr/>
            <p:nvPr/>
          </p:nvSpPr>
          <p:spPr>
            <a:xfrm>
              <a:off x="6742756" y="5156108"/>
              <a:ext cx="568081" cy="579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764D442-09CB-44DD-A9E4-7142E3345A0A}"/>
                </a:ext>
              </a:extLst>
            </p:cNvPr>
            <p:cNvSpPr/>
            <p:nvPr/>
          </p:nvSpPr>
          <p:spPr>
            <a:xfrm>
              <a:off x="6742756" y="4265300"/>
              <a:ext cx="568081" cy="579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FF7B517A-2641-468F-90D1-FB04BF5D5923}"/>
                </a:ext>
              </a:extLst>
            </p:cNvPr>
            <p:cNvSpPr/>
            <p:nvPr/>
          </p:nvSpPr>
          <p:spPr>
            <a:xfrm>
              <a:off x="8321324" y="4775728"/>
              <a:ext cx="568081" cy="579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2DF1ABF-F4E0-4D63-9E3D-E431A24BD89E}"/>
                </a:ext>
              </a:extLst>
            </p:cNvPr>
            <p:cNvSpPr/>
            <p:nvPr/>
          </p:nvSpPr>
          <p:spPr>
            <a:xfrm>
              <a:off x="8321324" y="3884919"/>
              <a:ext cx="568081" cy="57938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00727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263B40B-985F-47CE-83D2-ABBE20553AE0}"/>
                </a:ext>
              </a:extLst>
            </p:cNvPr>
            <p:cNvSpPr/>
            <p:nvPr/>
          </p:nvSpPr>
          <p:spPr>
            <a:xfrm>
              <a:off x="8321324" y="5664256"/>
              <a:ext cx="568081" cy="579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AF4DBB0-695B-4B41-BE16-ECAF5EEA9AE0}"/>
                </a:ext>
              </a:extLst>
            </p:cNvPr>
            <p:cNvSpPr/>
            <p:nvPr/>
          </p:nvSpPr>
          <p:spPr>
            <a:xfrm>
              <a:off x="9899894" y="5156108"/>
              <a:ext cx="568081" cy="579384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9856FEBD-6B37-4D08-BBAD-64366A4CD9E1}"/>
                </a:ext>
              </a:extLst>
            </p:cNvPr>
            <p:cNvSpPr/>
            <p:nvPr/>
          </p:nvSpPr>
          <p:spPr>
            <a:xfrm>
              <a:off x="9899894" y="4265300"/>
              <a:ext cx="568081" cy="579384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1F13EF11-6A96-44A1-BCF2-529943EF8E3B}"/>
                </a:ext>
              </a:extLst>
            </p:cNvPr>
            <p:cNvCxnSpPr>
              <a:stCxn id="47" idx="7"/>
              <a:endCxn id="49" idx="2"/>
            </p:cNvCxnSpPr>
            <p:nvPr/>
          </p:nvCxnSpPr>
          <p:spPr>
            <a:xfrm flipV="1">
              <a:off x="7227644" y="4174611"/>
              <a:ext cx="1093680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CF1F6661-FFCF-444D-AC9A-A0A32C38D56F}"/>
                </a:ext>
              </a:extLst>
            </p:cNvPr>
            <p:cNvCxnSpPr>
              <a:cxnSpLocks/>
              <a:stCxn id="47" idx="6"/>
              <a:endCxn id="48" idx="1"/>
            </p:cNvCxnSpPr>
            <p:nvPr/>
          </p:nvCxnSpPr>
          <p:spPr>
            <a:xfrm>
              <a:off x="7310837" y="4554991"/>
              <a:ext cx="1093680" cy="305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705D4D24-FA8F-4FB8-A779-E4CEB1BDD1D6}"/>
                </a:ext>
              </a:extLst>
            </p:cNvPr>
            <p:cNvCxnSpPr>
              <a:stCxn id="47" idx="5"/>
              <a:endCxn id="50" idx="1"/>
            </p:cNvCxnSpPr>
            <p:nvPr/>
          </p:nvCxnSpPr>
          <p:spPr>
            <a:xfrm>
              <a:off x="7227644" y="4759835"/>
              <a:ext cx="1176873" cy="989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4DB84C4-97CD-4076-AC80-8A5E5167A2B6}"/>
                </a:ext>
              </a:extLst>
            </p:cNvPr>
            <p:cNvCxnSpPr>
              <a:stCxn id="46" idx="7"/>
              <a:endCxn id="49" idx="3"/>
            </p:cNvCxnSpPr>
            <p:nvPr/>
          </p:nvCxnSpPr>
          <p:spPr>
            <a:xfrm flipV="1">
              <a:off x="7227644" y="4379454"/>
              <a:ext cx="1176873" cy="861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0E2B872-7010-4483-B9D5-12C925877C0D}"/>
                </a:ext>
              </a:extLst>
            </p:cNvPr>
            <p:cNvCxnSpPr>
              <a:cxnSpLocks/>
              <a:stCxn id="46" idx="6"/>
              <a:endCxn id="48" idx="3"/>
            </p:cNvCxnSpPr>
            <p:nvPr/>
          </p:nvCxnSpPr>
          <p:spPr>
            <a:xfrm flipV="1">
              <a:off x="7310837" y="5270263"/>
              <a:ext cx="1093680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B61C390-9F48-4AB6-A63B-639BC7FB12D4}"/>
                </a:ext>
              </a:extLst>
            </p:cNvPr>
            <p:cNvCxnSpPr>
              <a:stCxn id="46" idx="5"/>
              <a:endCxn id="50" idx="2"/>
            </p:cNvCxnSpPr>
            <p:nvPr/>
          </p:nvCxnSpPr>
          <p:spPr>
            <a:xfrm>
              <a:off x="7227644" y="5650644"/>
              <a:ext cx="1093680" cy="3033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0A53887-F67C-4716-BA93-5153150162A8}"/>
                </a:ext>
              </a:extLst>
            </p:cNvPr>
            <p:cNvCxnSpPr>
              <a:cxnSpLocks/>
              <a:stCxn id="49" idx="6"/>
              <a:endCxn id="52" idx="1"/>
            </p:cNvCxnSpPr>
            <p:nvPr/>
          </p:nvCxnSpPr>
          <p:spPr>
            <a:xfrm>
              <a:off x="8889406" y="4174611"/>
              <a:ext cx="1093681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5C481C1D-0452-47BA-A304-166687781629}"/>
                </a:ext>
              </a:extLst>
            </p:cNvPr>
            <p:cNvCxnSpPr>
              <a:stCxn id="49" idx="5"/>
              <a:endCxn id="51" idx="1"/>
            </p:cNvCxnSpPr>
            <p:nvPr/>
          </p:nvCxnSpPr>
          <p:spPr>
            <a:xfrm>
              <a:off x="8806213" y="4379454"/>
              <a:ext cx="1176874" cy="861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C33393C8-D7F1-4637-B56F-A350F2E94A06}"/>
                </a:ext>
              </a:extLst>
            </p:cNvPr>
            <p:cNvCxnSpPr>
              <a:stCxn id="48" idx="7"/>
              <a:endCxn id="52" idx="2"/>
            </p:cNvCxnSpPr>
            <p:nvPr/>
          </p:nvCxnSpPr>
          <p:spPr>
            <a:xfrm flipV="1">
              <a:off x="8806213" y="4554991"/>
              <a:ext cx="1093681" cy="305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96CA3F9B-81CD-4AAB-AEF3-86B86C401105}"/>
                </a:ext>
              </a:extLst>
            </p:cNvPr>
            <p:cNvCxnSpPr>
              <a:cxnSpLocks/>
              <a:stCxn id="48" idx="5"/>
              <a:endCxn id="51" idx="2"/>
            </p:cNvCxnSpPr>
            <p:nvPr/>
          </p:nvCxnSpPr>
          <p:spPr>
            <a:xfrm>
              <a:off x="8806213" y="5270263"/>
              <a:ext cx="1093681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67801D0F-38D7-40D4-9328-F905A5C893B8}"/>
                </a:ext>
              </a:extLst>
            </p:cNvPr>
            <p:cNvCxnSpPr>
              <a:stCxn id="50" idx="7"/>
              <a:endCxn id="52" idx="3"/>
            </p:cNvCxnSpPr>
            <p:nvPr/>
          </p:nvCxnSpPr>
          <p:spPr>
            <a:xfrm flipV="1">
              <a:off x="8806213" y="4759835"/>
              <a:ext cx="1176874" cy="989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D637D6C-D270-4379-AABD-D5F84C5FF803}"/>
                </a:ext>
              </a:extLst>
            </p:cNvPr>
            <p:cNvCxnSpPr>
              <a:stCxn id="50" idx="6"/>
              <a:endCxn id="51" idx="3"/>
            </p:cNvCxnSpPr>
            <p:nvPr/>
          </p:nvCxnSpPr>
          <p:spPr>
            <a:xfrm flipV="1">
              <a:off x="8889406" y="5650644"/>
              <a:ext cx="1093681" cy="3033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F0BC257E-CCF7-493E-B19F-F11A65D05BC1}"/>
                </a:ext>
              </a:extLst>
            </p:cNvPr>
            <p:cNvSpPr txBox="1"/>
            <p:nvPr/>
          </p:nvSpPr>
          <p:spPr>
            <a:xfrm>
              <a:off x="6742756" y="3573494"/>
              <a:ext cx="372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  HIDDEN                  OUTPUT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B16F4D91-5CC8-457D-9D33-F9BCA3353257}"/>
                </a:ext>
              </a:extLst>
            </p:cNvPr>
            <p:cNvSpPr txBox="1"/>
            <p:nvPr/>
          </p:nvSpPr>
          <p:spPr>
            <a:xfrm rot="907439">
              <a:off x="7444265" y="5574726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6</a:t>
              </a:r>
              <a:endParaRPr lang="de-DE" sz="1100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077C3E78-177E-4E0B-8B10-84CF93DF1C6A}"/>
                </a:ext>
              </a:extLst>
            </p:cNvPr>
            <p:cNvSpPr txBox="1"/>
            <p:nvPr/>
          </p:nvSpPr>
          <p:spPr>
            <a:xfrm rot="21048051">
              <a:off x="7420152" y="5156765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5</a:t>
              </a:r>
              <a:endParaRPr lang="de-DE" sz="1100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8F7BAF07-0027-4C35-8CDD-A6B6FA5D9FAF}"/>
                </a:ext>
              </a:extLst>
            </p:cNvPr>
            <p:cNvSpPr txBox="1"/>
            <p:nvPr/>
          </p:nvSpPr>
          <p:spPr>
            <a:xfrm rot="2397663">
              <a:off x="7286103" y="4853896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3</a:t>
              </a:r>
              <a:endParaRPr lang="de-DE" sz="1100" dirty="0"/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D355C005-CDC5-4F35-9CFC-35BAD6BC0C10}"/>
                </a:ext>
              </a:extLst>
            </p:cNvPr>
            <p:cNvSpPr txBox="1"/>
            <p:nvPr/>
          </p:nvSpPr>
          <p:spPr>
            <a:xfrm rot="19449423">
              <a:off x="7125616" y="4792397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4</a:t>
              </a:r>
              <a:endParaRPr lang="de-DE" sz="1100" dirty="0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BDFABA30-11BE-4472-A92F-CDEF8161AECA}"/>
                </a:ext>
              </a:extLst>
            </p:cNvPr>
            <p:cNvSpPr txBox="1"/>
            <p:nvPr/>
          </p:nvSpPr>
          <p:spPr>
            <a:xfrm rot="876565">
              <a:off x="7580247" y="4494513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2</a:t>
              </a:r>
              <a:endParaRPr lang="de-DE" sz="1100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DB36844B-D571-44FD-914D-9AF39E1EDED8}"/>
                </a:ext>
              </a:extLst>
            </p:cNvPr>
            <p:cNvSpPr txBox="1"/>
            <p:nvPr/>
          </p:nvSpPr>
          <p:spPr>
            <a:xfrm rot="21066389">
              <a:off x="7348873" y="4032767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</a:t>
              </a:r>
              <a:endParaRPr lang="de-DE" sz="11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43886A34-6E53-47FD-9C5B-70E2E65F2C43}"/>
                </a:ext>
              </a:extLst>
            </p:cNvPr>
            <p:cNvSpPr txBox="1"/>
            <p:nvPr/>
          </p:nvSpPr>
          <p:spPr>
            <a:xfrm rot="20646086">
              <a:off x="9192012" y="5528876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12</a:t>
              </a:r>
              <a:endParaRPr lang="de-DE" sz="1100" dirty="0"/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D987EC9C-1452-4FD7-A2E7-069A71BC24D7}"/>
                </a:ext>
              </a:extLst>
            </p:cNvPr>
            <p:cNvSpPr txBox="1"/>
            <p:nvPr/>
          </p:nvSpPr>
          <p:spPr>
            <a:xfrm rot="19394683">
              <a:off x="8732669" y="5245937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11</a:t>
              </a:r>
              <a:endParaRPr lang="de-DE" sz="1100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0D90584F-376E-40E2-93D0-4DAEDE64DD5A}"/>
                </a:ext>
              </a:extLst>
            </p:cNvPr>
            <p:cNvSpPr txBox="1"/>
            <p:nvPr/>
          </p:nvSpPr>
          <p:spPr>
            <a:xfrm rot="1002269">
              <a:off x="8973131" y="5141552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10</a:t>
              </a:r>
              <a:endParaRPr lang="de-DE" sz="1100" dirty="0"/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B5CF7DBE-5390-4BF3-9BFA-4C74D8742902}"/>
                </a:ext>
              </a:extLst>
            </p:cNvPr>
            <p:cNvSpPr txBox="1"/>
            <p:nvPr/>
          </p:nvSpPr>
          <p:spPr>
            <a:xfrm rot="2180321">
              <a:off x="9434964" y="4861525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9</a:t>
              </a:r>
              <a:endParaRPr lang="de-DE" sz="1100" dirty="0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A263C790-9BA9-41A6-98F1-F4B810C33833}"/>
                </a:ext>
              </a:extLst>
            </p:cNvPr>
            <p:cNvSpPr txBox="1"/>
            <p:nvPr/>
          </p:nvSpPr>
          <p:spPr>
            <a:xfrm rot="20695669">
              <a:off x="9337777" y="4372910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8</a:t>
              </a:r>
              <a:endParaRPr lang="de-DE" sz="1100" dirty="0"/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968A55CC-6567-4F78-9013-94ACAF46D12A}"/>
                </a:ext>
              </a:extLst>
            </p:cNvPr>
            <p:cNvSpPr txBox="1"/>
            <p:nvPr/>
          </p:nvSpPr>
          <p:spPr>
            <a:xfrm rot="470255">
              <a:off x="9191490" y="4016059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7</a:t>
              </a:r>
              <a:endParaRPr lang="de-DE" sz="1100" dirty="0"/>
            </a:p>
          </p:txBody>
        </p:sp>
      </p:grpSp>
      <p:sp>
        <p:nvSpPr>
          <p:cNvPr id="78" name="Rechteck 77">
            <a:extLst>
              <a:ext uri="{FF2B5EF4-FFF2-40B4-BE49-F238E27FC236}">
                <a16:creationId xmlns:a16="http://schemas.microsoft.com/office/drawing/2014/main" id="{08883518-4D05-4861-A3B6-8AFDF3768692}"/>
              </a:ext>
            </a:extLst>
          </p:cNvPr>
          <p:cNvSpPr/>
          <p:nvPr/>
        </p:nvSpPr>
        <p:spPr>
          <a:xfrm>
            <a:off x="3454628" y="2843386"/>
            <a:ext cx="980055" cy="2590566"/>
          </a:xfrm>
          <a:prstGeom prst="rect">
            <a:avLst/>
          </a:prstGeom>
          <a:noFill/>
          <a:ln>
            <a:solidFill>
              <a:srgbClr val="DC3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Grafik 37" descr="Apfel mit einfarbiger Füllung">
            <a:extLst>
              <a:ext uri="{FF2B5EF4-FFF2-40B4-BE49-F238E27FC236}">
                <a16:creationId xmlns:a16="http://schemas.microsoft.com/office/drawing/2014/main" id="{2D49799F-10DE-FC8B-5EA9-F55B2A89D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415" y="3642001"/>
            <a:ext cx="497700" cy="497700"/>
          </a:xfrm>
          <a:prstGeom prst="rect">
            <a:avLst/>
          </a:prstGeom>
        </p:spPr>
      </p:pic>
      <p:pic>
        <p:nvPicPr>
          <p:cNvPr id="40" name="Grafik 39" descr="Banane mit einfarbiger Füllung">
            <a:extLst>
              <a:ext uri="{FF2B5EF4-FFF2-40B4-BE49-F238E27FC236}">
                <a16:creationId xmlns:a16="http://schemas.microsoft.com/office/drawing/2014/main" id="{152DE78B-A2AD-7122-A00B-F8C78F9DB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0588" y="4535890"/>
            <a:ext cx="496800" cy="496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652B95F-698B-B3AC-D669-11D0D385C8B1}"/>
                  </a:ext>
                </a:extLst>
              </p:cNvPr>
              <p:cNvSpPr txBox="1"/>
              <p:nvPr/>
            </p:nvSpPr>
            <p:spPr>
              <a:xfrm>
                <a:off x="3682563" y="3742486"/>
                <a:ext cx="459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652B95F-698B-B3AC-D669-11D0D385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63" y="3742486"/>
                <a:ext cx="459211" cy="369332"/>
              </a:xfrm>
              <a:prstGeom prst="rect">
                <a:avLst/>
              </a:prstGeom>
              <a:blipFill>
                <a:blip r:embed="rId7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/>
              <p:nvPr/>
            </p:nvSpPr>
            <p:spPr>
              <a:xfrm>
                <a:off x="3706655" y="4621039"/>
                <a:ext cx="459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655" y="4621039"/>
                <a:ext cx="459211" cy="369332"/>
              </a:xfrm>
              <a:prstGeom prst="rect">
                <a:avLst/>
              </a:prstGeom>
              <a:blipFill>
                <a:blip r:embed="rId8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73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214D0B6-B5D5-0CF9-E25E-63ED549C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15C763-089B-DDB2-4A58-B88D5411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C41F11-FDFD-50EB-32DB-DA076629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Wie geht es jetzt weiter?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CBDC0-6570-45AE-877A-F204CB482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269826" y="2508011"/>
            <a:ext cx="25067590" cy="34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0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BD4DF71-A0EA-0271-EFCE-B8FE118DB675}"/>
              </a:ext>
            </a:extLst>
          </p:cNvPr>
          <p:cNvSpPr txBox="1"/>
          <p:nvPr/>
        </p:nvSpPr>
        <p:spPr>
          <a:xfrm>
            <a:off x="6275969" y="2571453"/>
            <a:ext cx="5916031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Klassen-Prädiktionen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Kontinuierliche Werte</a:t>
            </a:r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Kombination aus beidem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Inputs Und Outputs Eines Neuronalen Netzwerks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5365384" y="2129670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Output-Daten</a:t>
            </a:r>
            <a:endParaRPr lang="en-US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D81BF96-4EB0-4C97-940D-731943F5FA73}"/>
              </a:ext>
            </a:extLst>
          </p:cNvPr>
          <p:cNvGrpSpPr/>
          <p:nvPr/>
        </p:nvGrpSpPr>
        <p:grpSpPr>
          <a:xfrm>
            <a:off x="569834" y="2936879"/>
            <a:ext cx="3725219" cy="2670146"/>
            <a:chOff x="6742756" y="3573494"/>
            <a:chExt cx="3725219" cy="2670146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927D377-A587-4794-8350-9FD26542D8D3}"/>
                </a:ext>
              </a:extLst>
            </p:cNvPr>
            <p:cNvSpPr/>
            <p:nvPr/>
          </p:nvSpPr>
          <p:spPr>
            <a:xfrm>
              <a:off x="6742756" y="5156108"/>
              <a:ext cx="568081" cy="579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764D442-09CB-44DD-A9E4-7142E3345A0A}"/>
                </a:ext>
              </a:extLst>
            </p:cNvPr>
            <p:cNvSpPr/>
            <p:nvPr/>
          </p:nvSpPr>
          <p:spPr>
            <a:xfrm>
              <a:off x="6742756" y="4265300"/>
              <a:ext cx="568081" cy="579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FF7B517A-2641-468F-90D1-FB04BF5D5923}"/>
                </a:ext>
              </a:extLst>
            </p:cNvPr>
            <p:cNvSpPr/>
            <p:nvPr/>
          </p:nvSpPr>
          <p:spPr>
            <a:xfrm>
              <a:off x="8321324" y="4775728"/>
              <a:ext cx="568081" cy="579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2DF1ABF-F4E0-4D63-9E3D-E431A24BD89E}"/>
                </a:ext>
              </a:extLst>
            </p:cNvPr>
            <p:cNvSpPr/>
            <p:nvPr/>
          </p:nvSpPr>
          <p:spPr>
            <a:xfrm>
              <a:off x="8321324" y="3884919"/>
              <a:ext cx="568081" cy="57938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00727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263B40B-985F-47CE-83D2-ABBE20553AE0}"/>
                </a:ext>
              </a:extLst>
            </p:cNvPr>
            <p:cNvSpPr/>
            <p:nvPr/>
          </p:nvSpPr>
          <p:spPr>
            <a:xfrm>
              <a:off x="8321324" y="5664256"/>
              <a:ext cx="568081" cy="579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AF4DBB0-695B-4B41-BE16-ECAF5EEA9AE0}"/>
                </a:ext>
              </a:extLst>
            </p:cNvPr>
            <p:cNvSpPr/>
            <p:nvPr/>
          </p:nvSpPr>
          <p:spPr>
            <a:xfrm>
              <a:off x="9899894" y="5156108"/>
              <a:ext cx="568081" cy="579384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9856FEBD-6B37-4D08-BBAD-64366A4CD9E1}"/>
                </a:ext>
              </a:extLst>
            </p:cNvPr>
            <p:cNvSpPr/>
            <p:nvPr/>
          </p:nvSpPr>
          <p:spPr>
            <a:xfrm>
              <a:off x="9899894" y="4265300"/>
              <a:ext cx="568081" cy="579384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1F13EF11-6A96-44A1-BCF2-529943EF8E3B}"/>
                </a:ext>
              </a:extLst>
            </p:cNvPr>
            <p:cNvCxnSpPr>
              <a:stCxn id="47" idx="7"/>
              <a:endCxn id="49" idx="2"/>
            </p:cNvCxnSpPr>
            <p:nvPr/>
          </p:nvCxnSpPr>
          <p:spPr>
            <a:xfrm flipV="1">
              <a:off x="7227644" y="4174611"/>
              <a:ext cx="1093680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CF1F6661-FFCF-444D-AC9A-A0A32C38D56F}"/>
                </a:ext>
              </a:extLst>
            </p:cNvPr>
            <p:cNvCxnSpPr>
              <a:cxnSpLocks/>
              <a:stCxn id="47" idx="6"/>
              <a:endCxn id="48" idx="1"/>
            </p:cNvCxnSpPr>
            <p:nvPr/>
          </p:nvCxnSpPr>
          <p:spPr>
            <a:xfrm>
              <a:off x="7310837" y="4554991"/>
              <a:ext cx="1093680" cy="305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705D4D24-FA8F-4FB8-A779-E4CEB1BDD1D6}"/>
                </a:ext>
              </a:extLst>
            </p:cNvPr>
            <p:cNvCxnSpPr>
              <a:stCxn id="47" idx="5"/>
              <a:endCxn id="50" idx="1"/>
            </p:cNvCxnSpPr>
            <p:nvPr/>
          </p:nvCxnSpPr>
          <p:spPr>
            <a:xfrm>
              <a:off x="7227644" y="4759835"/>
              <a:ext cx="1176873" cy="989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4DB84C4-97CD-4076-AC80-8A5E5167A2B6}"/>
                </a:ext>
              </a:extLst>
            </p:cNvPr>
            <p:cNvCxnSpPr>
              <a:stCxn id="46" idx="7"/>
              <a:endCxn id="49" idx="3"/>
            </p:cNvCxnSpPr>
            <p:nvPr/>
          </p:nvCxnSpPr>
          <p:spPr>
            <a:xfrm flipV="1">
              <a:off x="7227644" y="4379454"/>
              <a:ext cx="1176873" cy="861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0E2B872-7010-4483-B9D5-12C925877C0D}"/>
                </a:ext>
              </a:extLst>
            </p:cNvPr>
            <p:cNvCxnSpPr>
              <a:cxnSpLocks/>
              <a:stCxn id="46" idx="6"/>
              <a:endCxn id="48" idx="3"/>
            </p:cNvCxnSpPr>
            <p:nvPr/>
          </p:nvCxnSpPr>
          <p:spPr>
            <a:xfrm flipV="1">
              <a:off x="7310837" y="5270263"/>
              <a:ext cx="1093680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0B61C390-9F48-4AB6-A63B-639BC7FB12D4}"/>
                </a:ext>
              </a:extLst>
            </p:cNvPr>
            <p:cNvCxnSpPr>
              <a:stCxn id="46" idx="5"/>
              <a:endCxn id="50" idx="2"/>
            </p:cNvCxnSpPr>
            <p:nvPr/>
          </p:nvCxnSpPr>
          <p:spPr>
            <a:xfrm>
              <a:off x="7227644" y="5650644"/>
              <a:ext cx="1093680" cy="3033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0A53887-F67C-4716-BA93-5153150162A8}"/>
                </a:ext>
              </a:extLst>
            </p:cNvPr>
            <p:cNvCxnSpPr>
              <a:cxnSpLocks/>
              <a:stCxn id="49" idx="6"/>
              <a:endCxn id="52" idx="1"/>
            </p:cNvCxnSpPr>
            <p:nvPr/>
          </p:nvCxnSpPr>
          <p:spPr>
            <a:xfrm>
              <a:off x="8889406" y="4174611"/>
              <a:ext cx="1093681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5C481C1D-0452-47BA-A304-166687781629}"/>
                </a:ext>
              </a:extLst>
            </p:cNvPr>
            <p:cNvCxnSpPr>
              <a:stCxn id="49" idx="5"/>
              <a:endCxn id="51" idx="1"/>
            </p:cNvCxnSpPr>
            <p:nvPr/>
          </p:nvCxnSpPr>
          <p:spPr>
            <a:xfrm>
              <a:off x="8806213" y="4379454"/>
              <a:ext cx="1176874" cy="861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C33393C8-D7F1-4637-B56F-A350F2E94A06}"/>
                </a:ext>
              </a:extLst>
            </p:cNvPr>
            <p:cNvCxnSpPr>
              <a:stCxn id="48" idx="7"/>
              <a:endCxn id="52" idx="2"/>
            </p:cNvCxnSpPr>
            <p:nvPr/>
          </p:nvCxnSpPr>
          <p:spPr>
            <a:xfrm flipV="1">
              <a:off x="8806213" y="4554991"/>
              <a:ext cx="1093681" cy="305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96CA3F9B-81CD-4AAB-AEF3-86B86C401105}"/>
                </a:ext>
              </a:extLst>
            </p:cNvPr>
            <p:cNvCxnSpPr>
              <a:cxnSpLocks/>
              <a:stCxn id="48" idx="5"/>
              <a:endCxn id="51" idx="2"/>
            </p:cNvCxnSpPr>
            <p:nvPr/>
          </p:nvCxnSpPr>
          <p:spPr>
            <a:xfrm>
              <a:off x="8806213" y="5270263"/>
              <a:ext cx="1093681" cy="17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67801D0F-38D7-40D4-9328-F905A5C893B8}"/>
                </a:ext>
              </a:extLst>
            </p:cNvPr>
            <p:cNvCxnSpPr>
              <a:stCxn id="50" idx="7"/>
              <a:endCxn id="52" idx="3"/>
            </p:cNvCxnSpPr>
            <p:nvPr/>
          </p:nvCxnSpPr>
          <p:spPr>
            <a:xfrm flipV="1">
              <a:off x="8806213" y="4759835"/>
              <a:ext cx="1176874" cy="989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D637D6C-D270-4379-AABD-D5F84C5FF803}"/>
                </a:ext>
              </a:extLst>
            </p:cNvPr>
            <p:cNvCxnSpPr>
              <a:stCxn id="50" idx="6"/>
              <a:endCxn id="51" idx="3"/>
            </p:cNvCxnSpPr>
            <p:nvPr/>
          </p:nvCxnSpPr>
          <p:spPr>
            <a:xfrm flipV="1">
              <a:off x="8889406" y="5650644"/>
              <a:ext cx="1093681" cy="3033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F0BC257E-CCF7-493E-B19F-F11A65D05BC1}"/>
                </a:ext>
              </a:extLst>
            </p:cNvPr>
            <p:cNvSpPr txBox="1"/>
            <p:nvPr/>
          </p:nvSpPr>
          <p:spPr>
            <a:xfrm>
              <a:off x="6742756" y="3573494"/>
              <a:ext cx="3725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INPUT                         HIDDEN                  OUTPUT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B16F4D91-5CC8-457D-9D33-F9BCA3353257}"/>
                </a:ext>
              </a:extLst>
            </p:cNvPr>
            <p:cNvSpPr txBox="1"/>
            <p:nvPr/>
          </p:nvSpPr>
          <p:spPr>
            <a:xfrm rot="907439">
              <a:off x="7444265" y="5574726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6</a:t>
              </a:r>
              <a:endParaRPr lang="de-DE" sz="1100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077C3E78-177E-4E0B-8B10-84CF93DF1C6A}"/>
                </a:ext>
              </a:extLst>
            </p:cNvPr>
            <p:cNvSpPr txBox="1"/>
            <p:nvPr/>
          </p:nvSpPr>
          <p:spPr>
            <a:xfrm rot="21048051">
              <a:off x="7420152" y="5156765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5</a:t>
              </a:r>
              <a:endParaRPr lang="de-DE" sz="1100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8F7BAF07-0027-4C35-8CDD-A6B6FA5D9FAF}"/>
                </a:ext>
              </a:extLst>
            </p:cNvPr>
            <p:cNvSpPr txBox="1"/>
            <p:nvPr/>
          </p:nvSpPr>
          <p:spPr>
            <a:xfrm rot="2397663">
              <a:off x="7286103" y="4853896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3</a:t>
              </a:r>
              <a:endParaRPr lang="de-DE" sz="1100" dirty="0"/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D355C005-CDC5-4F35-9CFC-35BAD6BC0C10}"/>
                </a:ext>
              </a:extLst>
            </p:cNvPr>
            <p:cNvSpPr txBox="1"/>
            <p:nvPr/>
          </p:nvSpPr>
          <p:spPr>
            <a:xfrm rot="19449423">
              <a:off x="7125616" y="4792397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4</a:t>
              </a:r>
              <a:endParaRPr lang="de-DE" sz="1100" dirty="0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BDFABA30-11BE-4472-A92F-CDEF8161AECA}"/>
                </a:ext>
              </a:extLst>
            </p:cNvPr>
            <p:cNvSpPr txBox="1"/>
            <p:nvPr/>
          </p:nvSpPr>
          <p:spPr>
            <a:xfrm rot="876565">
              <a:off x="7580247" y="4494513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2</a:t>
              </a:r>
              <a:endParaRPr lang="de-DE" sz="1100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DB36844B-D571-44FD-914D-9AF39E1EDED8}"/>
                </a:ext>
              </a:extLst>
            </p:cNvPr>
            <p:cNvSpPr txBox="1"/>
            <p:nvPr/>
          </p:nvSpPr>
          <p:spPr>
            <a:xfrm rot="21066389">
              <a:off x="7348873" y="4032767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</a:t>
              </a:r>
              <a:endParaRPr lang="de-DE" sz="11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43886A34-6E53-47FD-9C5B-70E2E65F2C43}"/>
                </a:ext>
              </a:extLst>
            </p:cNvPr>
            <p:cNvSpPr txBox="1"/>
            <p:nvPr/>
          </p:nvSpPr>
          <p:spPr>
            <a:xfrm rot="20646086">
              <a:off x="9192012" y="5528876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12</a:t>
              </a:r>
              <a:endParaRPr lang="de-DE" sz="1100" dirty="0"/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D987EC9C-1452-4FD7-A2E7-069A71BC24D7}"/>
                </a:ext>
              </a:extLst>
            </p:cNvPr>
            <p:cNvSpPr txBox="1"/>
            <p:nvPr/>
          </p:nvSpPr>
          <p:spPr>
            <a:xfrm rot="19394683">
              <a:off x="8732669" y="5245937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11</a:t>
              </a:r>
              <a:endParaRPr lang="de-DE" sz="1100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0D90584F-376E-40E2-93D0-4DAEDE64DD5A}"/>
                </a:ext>
              </a:extLst>
            </p:cNvPr>
            <p:cNvSpPr txBox="1"/>
            <p:nvPr/>
          </p:nvSpPr>
          <p:spPr>
            <a:xfrm rot="1002269">
              <a:off x="8973131" y="5141552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10</a:t>
              </a:r>
              <a:endParaRPr lang="de-DE" sz="1100" dirty="0"/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B5CF7DBE-5390-4BF3-9BFA-4C74D8742902}"/>
                </a:ext>
              </a:extLst>
            </p:cNvPr>
            <p:cNvSpPr txBox="1"/>
            <p:nvPr/>
          </p:nvSpPr>
          <p:spPr>
            <a:xfrm rot="2180321">
              <a:off x="9434964" y="4861525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9</a:t>
              </a:r>
              <a:endParaRPr lang="de-DE" sz="1100" dirty="0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A263C790-9BA9-41A6-98F1-F4B810C33833}"/>
                </a:ext>
              </a:extLst>
            </p:cNvPr>
            <p:cNvSpPr txBox="1"/>
            <p:nvPr/>
          </p:nvSpPr>
          <p:spPr>
            <a:xfrm rot="20695669">
              <a:off x="9337777" y="4372910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8</a:t>
              </a:r>
              <a:endParaRPr lang="de-DE" sz="1100" dirty="0"/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968A55CC-6567-4F78-9013-94ACAF46D12A}"/>
                </a:ext>
              </a:extLst>
            </p:cNvPr>
            <p:cNvSpPr txBox="1"/>
            <p:nvPr/>
          </p:nvSpPr>
          <p:spPr>
            <a:xfrm rot="470255">
              <a:off x="9191490" y="4016059"/>
              <a:ext cx="759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w</a:t>
              </a:r>
              <a:r>
                <a:rPr lang="de-DE" sz="1100" baseline="-25000" dirty="0"/>
                <a:t>7</a:t>
              </a:r>
              <a:endParaRPr lang="de-DE" sz="1100" dirty="0"/>
            </a:p>
          </p:txBody>
        </p:sp>
      </p:grpSp>
      <p:sp>
        <p:nvSpPr>
          <p:cNvPr id="78" name="Rechteck 77">
            <a:extLst>
              <a:ext uri="{FF2B5EF4-FFF2-40B4-BE49-F238E27FC236}">
                <a16:creationId xmlns:a16="http://schemas.microsoft.com/office/drawing/2014/main" id="{08883518-4D05-4861-A3B6-8AFDF3768692}"/>
              </a:ext>
            </a:extLst>
          </p:cNvPr>
          <p:cNvSpPr/>
          <p:nvPr/>
        </p:nvSpPr>
        <p:spPr>
          <a:xfrm>
            <a:off x="3454628" y="2843386"/>
            <a:ext cx="980055" cy="2590566"/>
          </a:xfrm>
          <a:prstGeom prst="rect">
            <a:avLst/>
          </a:prstGeom>
          <a:noFill/>
          <a:ln>
            <a:solidFill>
              <a:srgbClr val="DC3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652B95F-698B-B3AC-D669-11D0D385C8B1}"/>
                  </a:ext>
                </a:extLst>
              </p:cNvPr>
              <p:cNvSpPr txBox="1"/>
              <p:nvPr/>
            </p:nvSpPr>
            <p:spPr>
              <a:xfrm>
                <a:off x="3682563" y="3742486"/>
                <a:ext cx="459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652B95F-698B-B3AC-D669-11D0D385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63" y="3742486"/>
                <a:ext cx="459211" cy="369332"/>
              </a:xfrm>
              <a:prstGeom prst="rect">
                <a:avLst/>
              </a:prstGeom>
              <a:blipFill>
                <a:blip r:embed="rId3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/>
              <p:nvPr/>
            </p:nvSpPr>
            <p:spPr>
              <a:xfrm>
                <a:off x="3706655" y="4621039"/>
                <a:ext cx="459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655" y="4621039"/>
                <a:ext cx="459211" cy="369332"/>
              </a:xfrm>
              <a:prstGeom prst="rect">
                <a:avLst/>
              </a:prstGeom>
              <a:blipFill>
                <a:blip r:embed="rId4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38DDBBB6-7049-4EB4-9A9E-29062FB5B397}"/>
                  </a:ext>
                </a:extLst>
              </p:cNvPr>
              <p:cNvSpPr txBox="1"/>
              <p:nvPr/>
            </p:nvSpPr>
            <p:spPr>
              <a:xfrm>
                <a:off x="4482348" y="3713533"/>
                <a:ext cx="760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15°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38DDBBB6-7049-4EB4-9A9E-29062FB5B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48" y="3713533"/>
                <a:ext cx="7600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FC210267-F789-4358-86F0-184F2FEB0214}"/>
                  </a:ext>
                </a:extLst>
              </p:cNvPr>
              <p:cNvSpPr txBox="1"/>
              <p:nvPr/>
            </p:nvSpPr>
            <p:spPr>
              <a:xfrm>
                <a:off x="4482348" y="4608524"/>
                <a:ext cx="760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FC210267-F789-4358-86F0-184F2FEB0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48" y="4608524"/>
                <a:ext cx="7600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95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BD4DF71-A0EA-0271-EFCE-B8FE118DB675}"/>
              </a:ext>
            </a:extLst>
          </p:cNvPr>
          <p:cNvSpPr txBox="1"/>
          <p:nvPr/>
        </p:nvSpPr>
        <p:spPr>
          <a:xfrm>
            <a:off x="6275969" y="2571453"/>
            <a:ext cx="5916031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Klassen-Prädiktionen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Kontinuierliche Werte</a:t>
            </a:r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Kombination aus beidem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Inputs Und Outputs Eines Neuronalen Netzwerks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5365384" y="2129670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Output-Daten</a:t>
            </a:r>
            <a:endParaRPr lang="en-US" dirty="0"/>
          </a:p>
        </p:txBody>
      </p:sp>
      <p:pic>
        <p:nvPicPr>
          <p:cNvPr id="81" name="Picture 2" descr="YOLOv7: The Fastest Object Detection Algorithm (2023) - viso.ai">
            <a:extLst>
              <a:ext uri="{FF2B5EF4-FFF2-40B4-BE49-F238E27FC236}">
                <a16:creationId xmlns:a16="http://schemas.microsoft.com/office/drawing/2014/main" id="{FF736930-1B1A-4D8D-AEAD-A664E7E2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2129670"/>
            <a:ext cx="5348400" cy="35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feld 81">
            <a:extLst>
              <a:ext uri="{FF2B5EF4-FFF2-40B4-BE49-F238E27FC236}">
                <a16:creationId xmlns:a16="http://schemas.microsoft.com/office/drawing/2014/main" id="{724BECD1-1ADC-4DD9-B567-29DD1325E264}"/>
              </a:ext>
            </a:extLst>
          </p:cNvPr>
          <p:cNvSpPr txBox="1"/>
          <p:nvPr/>
        </p:nvSpPr>
        <p:spPr>
          <a:xfrm>
            <a:off x="466071" y="5701815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https://viso.ai/deep-learning/yolov7-guide/</a:t>
            </a:r>
          </a:p>
        </p:txBody>
      </p:sp>
    </p:spTree>
    <p:extLst>
      <p:ext uri="{BB962C8B-B14F-4D97-AF65-F5344CB8AC3E}">
        <p14:creationId xmlns:p14="http://schemas.microsoft.com/office/powerpoint/2010/main" val="1842424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657929" y="2095110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Fully </a:t>
            </a:r>
            <a:r>
              <a:rPr lang="de-DE" b="1" dirty="0" err="1"/>
              <a:t>Connected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0F2BFEE-FD62-A18C-43D5-52BA99627799}"/>
              </a:ext>
            </a:extLst>
          </p:cNvPr>
          <p:cNvGrpSpPr/>
          <p:nvPr/>
        </p:nvGrpSpPr>
        <p:grpSpPr>
          <a:xfrm>
            <a:off x="133888" y="2954875"/>
            <a:ext cx="4055841" cy="2567132"/>
            <a:chOff x="4259810" y="3429000"/>
            <a:chExt cx="4055841" cy="2567132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63EA123-4405-8E75-B6FC-4BE889FA8999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D7E5396-4900-AD22-3624-7D16AE826A00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1E2335A-9333-DB31-C534-DDEEE5513151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17D1FE0-5CFD-CAFA-6B9C-96A9F982B202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41851B1-AC68-9907-1190-4BC1D4618E4F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0A6FE00-E644-6F95-948E-21F6D6FFA3A3}"/>
                </a:ext>
              </a:extLst>
            </p:cNvPr>
            <p:cNvCxnSpPr>
              <a:stCxn id="8" idx="6"/>
              <a:endCxn id="12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E909868-4E63-B720-991F-B8B09B4C5CF9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0240215-705B-FC86-AC04-F85FC74B191B}"/>
                </a:ext>
              </a:extLst>
            </p:cNvPr>
            <p:cNvSpPr/>
            <p:nvPr/>
          </p:nvSpPr>
          <p:spPr>
            <a:xfrm>
              <a:off x="7277700" y="3941200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A07AEA5F-8974-DA64-C5DB-0BB62339BEB9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19EC308A-AADB-13E1-2CF2-3709017CAFA4}"/>
                </a:ext>
              </a:extLst>
            </p:cNvPr>
            <p:cNvSpPr/>
            <p:nvPr/>
          </p:nvSpPr>
          <p:spPr>
            <a:xfrm>
              <a:off x="7277700" y="5492132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50FCB9E-CD9E-95DC-B54A-745EAACBDFF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7AA499C5-57FA-B4FB-3575-44485D88D0B3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75C8CC8-F749-FF7E-D8F4-BBEE00119C90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70D871AC-0C6A-EE8C-2A9A-A4D314CEA857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BB3AFEF4-4E70-35BF-ED36-F4DC3EC11143}"/>
                </a:ext>
              </a:extLst>
            </p:cNvPr>
            <p:cNvCxnSpPr>
              <a:cxnSpLocks/>
              <a:stCxn id="12" idx="6"/>
              <a:endCxn id="39" idx="2"/>
            </p:cNvCxnSpPr>
            <p:nvPr/>
          </p:nvCxnSpPr>
          <p:spPr>
            <a:xfrm flipV="1">
              <a:off x="6467945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0C4338F-053C-EFD8-4D99-A94293493192}"/>
                </a:ext>
              </a:extLst>
            </p:cNvPr>
            <p:cNvCxnSpPr>
              <a:cxnSpLocks/>
              <a:stCxn id="12" idx="6"/>
              <a:endCxn id="40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09CC15C-9263-5351-AF76-D120A529EE20}"/>
                </a:ext>
              </a:extLst>
            </p:cNvPr>
            <p:cNvCxnSpPr>
              <a:cxnSpLocks/>
              <a:stCxn id="12" idx="6"/>
              <a:endCxn id="41" idx="2"/>
            </p:cNvCxnSpPr>
            <p:nvPr/>
          </p:nvCxnSpPr>
          <p:spPr>
            <a:xfrm>
              <a:off x="6467945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655751C-EAB2-33D2-27B3-90CCA5DDA2E5}"/>
                </a:ext>
              </a:extLst>
            </p:cNvPr>
            <p:cNvCxnSpPr>
              <a:cxnSpLocks/>
              <a:stCxn id="13" idx="6"/>
              <a:endCxn id="39" idx="2"/>
            </p:cNvCxnSpPr>
            <p:nvPr/>
          </p:nvCxnSpPr>
          <p:spPr>
            <a:xfrm flipV="1">
              <a:off x="6467945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6A52E304-5B25-C3C4-BDAD-0ACE2D0C3CA7}"/>
                </a:ext>
              </a:extLst>
            </p:cNvPr>
            <p:cNvCxnSpPr>
              <a:cxnSpLocks/>
              <a:stCxn id="13" idx="6"/>
              <a:endCxn id="40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D4742C1-88E4-62A7-B2D5-202A02F009A4}"/>
                </a:ext>
              </a:extLst>
            </p:cNvPr>
            <p:cNvCxnSpPr>
              <a:cxnSpLocks/>
              <a:stCxn id="13" idx="6"/>
              <a:endCxn id="41" idx="2"/>
            </p:cNvCxnSpPr>
            <p:nvPr/>
          </p:nvCxnSpPr>
          <p:spPr>
            <a:xfrm>
              <a:off x="6467945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40781C2-B1BE-252C-60BB-12F619DAE241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BA595C29-516B-DDE5-5B15-CC0DFF2DA6EA}"/>
                </a:ext>
              </a:extLst>
            </p:cNvPr>
            <p:cNvSpPr txBox="1"/>
            <p:nvPr/>
          </p:nvSpPr>
          <p:spPr>
            <a:xfrm>
              <a:off x="5400999" y="3647883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Hidden Layer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50DF8B9B-E8DA-4B6B-3009-7823947DA14F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  <p:sp>
        <p:nvSpPr>
          <p:cNvPr id="55" name="Vertical Text Placeholder 4">
            <a:extLst>
              <a:ext uri="{FF2B5EF4-FFF2-40B4-BE49-F238E27FC236}">
                <a16:creationId xmlns:a16="http://schemas.microsoft.com/office/drawing/2014/main" id="{A8C9E64E-1B0D-E601-ADC3-AE9FCC6A67EA}"/>
              </a:ext>
            </a:extLst>
          </p:cNvPr>
          <p:cNvSpPr txBox="1">
            <a:spLocks/>
          </p:cNvSpPr>
          <p:nvPr/>
        </p:nvSpPr>
        <p:spPr>
          <a:xfrm>
            <a:off x="6877406" y="2095449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Convolutional</a:t>
            </a:r>
            <a:br>
              <a:rPr lang="de-DE" b="1" dirty="0"/>
            </a:b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pic>
        <p:nvPicPr>
          <p:cNvPr id="205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F4D2DAED-B08C-A27D-57C9-DF626CA4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8" y="2909881"/>
            <a:ext cx="5436291" cy="290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16F36DD7-A962-3064-9C6A-794FCB7B4969}"/>
              </a:ext>
            </a:extLst>
          </p:cNvPr>
          <p:cNvSpPr txBox="1"/>
          <p:nvPr/>
        </p:nvSpPr>
        <p:spPr>
          <a:xfrm>
            <a:off x="5737749" y="5800277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https://d33wubrfki0l68.cloudfront.net/8c96abf1173f455fb1e92b27303e6e5206c604f7/e4d53/images/blog/a-cnn-sequence-to-classify-handwritten-digits.jpg</a:t>
            </a:r>
          </a:p>
        </p:txBody>
      </p:sp>
    </p:spTree>
    <p:extLst>
      <p:ext uri="{BB962C8B-B14F-4D97-AF65-F5344CB8AC3E}">
        <p14:creationId xmlns:p14="http://schemas.microsoft.com/office/powerpoint/2010/main" val="277152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55" name="Vertical Text Placeholder 4">
            <a:extLst>
              <a:ext uri="{FF2B5EF4-FFF2-40B4-BE49-F238E27FC236}">
                <a16:creationId xmlns:a16="http://schemas.microsoft.com/office/drawing/2014/main" id="{A8C9E64E-1B0D-E601-ADC3-AE9FCC6A67EA}"/>
              </a:ext>
            </a:extLst>
          </p:cNvPr>
          <p:cNvSpPr txBox="1">
            <a:spLocks/>
          </p:cNvSpPr>
          <p:nvPr/>
        </p:nvSpPr>
        <p:spPr>
          <a:xfrm>
            <a:off x="6877406" y="2095449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Convolutional</a:t>
            </a:r>
            <a:br>
              <a:rPr lang="de-DE" b="1" dirty="0"/>
            </a:b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pic>
        <p:nvPicPr>
          <p:cNvPr id="205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F4D2DAED-B08C-A27D-57C9-DF626CA4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8" y="2909881"/>
            <a:ext cx="5436291" cy="290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16F36DD7-A962-3064-9C6A-794FCB7B4969}"/>
              </a:ext>
            </a:extLst>
          </p:cNvPr>
          <p:cNvSpPr txBox="1"/>
          <p:nvPr/>
        </p:nvSpPr>
        <p:spPr>
          <a:xfrm>
            <a:off x="5737749" y="5800277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https://d33wubrfki0l68.cloudfront.net/8c96abf1173f455fb1e92b27303e6e5206c604f7/e4d53/images/blog/a-cnn-sequence-to-classify-handwritten-digits.jpg</a:t>
            </a:r>
          </a:p>
        </p:txBody>
      </p:sp>
      <p:pic>
        <p:nvPicPr>
          <p:cNvPr id="5" name="Onlinemedien 4" title="Convolutional Neural Network Visualization by Otavio Good">
            <a:hlinkClick r:id="" action="ppaction://media"/>
            <a:extLst>
              <a:ext uri="{FF2B5EF4-FFF2-40B4-BE49-F238E27FC236}">
                <a16:creationId xmlns:a16="http://schemas.microsoft.com/office/drawing/2014/main" id="{DD871285-C8B1-A582-A6C7-517637D751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82576" y="2909881"/>
            <a:ext cx="4613274" cy="2606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CD22D2D-7B04-86C4-5BA8-607CA5538BE1}"/>
              </a:ext>
            </a:extLst>
          </p:cNvPr>
          <p:cNvSpPr txBox="1"/>
          <p:nvPr/>
        </p:nvSpPr>
        <p:spPr>
          <a:xfrm>
            <a:off x="189358" y="5815818"/>
            <a:ext cx="470649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https://www.youtube.com/watch?v=f0t-OCG79-U&amp;t=1s</a:t>
            </a:r>
          </a:p>
        </p:txBody>
      </p:sp>
    </p:spTree>
    <p:extLst>
      <p:ext uri="{BB962C8B-B14F-4D97-AF65-F5344CB8AC3E}">
        <p14:creationId xmlns:p14="http://schemas.microsoft.com/office/powerpoint/2010/main" val="19765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55" name="Vertical Text Placeholder 4">
            <a:extLst>
              <a:ext uri="{FF2B5EF4-FFF2-40B4-BE49-F238E27FC236}">
                <a16:creationId xmlns:a16="http://schemas.microsoft.com/office/drawing/2014/main" id="{A8C9E64E-1B0D-E601-ADC3-AE9FCC6A67EA}"/>
              </a:ext>
            </a:extLst>
          </p:cNvPr>
          <p:cNvSpPr txBox="1">
            <a:spLocks/>
          </p:cNvSpPr>
          <p:nvPr/>
        </p:nvSpPr>
        <p:spPr>
          <a:xfrm>
            <a:off x="6877406" y="2095449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Convolutional</a:t>
            </a:r>
            <a:br>
              <a:rPr lang="de-DE" b="1" dirty="0"/>
            </a:b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pic>
        <p:nvPicPr>
          <p:cNvPr id="205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F4D2DAED-B08C-A27D-57C9-DF626CA4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8" y="2909881"/>
            <a:ext cx="5436291" cy="290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16F36DD7-A962-3064-9C6A-794FCB7B4969}"/>
              </a:ext>
            </a:extLst>
          </p:cNvPr>
          <p:cNvSpPr txBox="1"/>
          <p:nvPr/>
        </p:nvSpPr>
        <p:spPr>
          <a:xfrm>
            <a:off x="5737749" y="5800277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https://d33wubrfki0l68.cloudfront.net/8c96abf1173f455fb1e92b27303e6e5206c604f7/e4d53/images/blog/a-cnn-sequence-to-classify-handwritten-digits.jpg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047420-2920-854F-55E1-9C3EE231BF9C}"/>
              </a:ext>
            </a:extLst>
          </p:cNvPr>
          <p:cNvSpPr txBox="1"/>
          <p:nvPr/>
        </p:nvSpPr>
        <p:spPr>
          <a:xfrm>
            <a:off x="70988" y="5833764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https://www.youtube.com/watch?v=3JQ3hYko51Y</a:t>
            </a:r>
          </a:p>
        </p:txBody>
      </p:sp>
      <p:pic>
        <p:nvPicPr>
          <p:cNvPr id="7" name="Onlinemedien 16" title="Neural Network 3D Simulation">
            <a:hlinkClick r:id="" action="ppaction://media"/>
            <a:extLst>
              <a:ext uri="{FF2B5EF4-FFF2-40B4-BE49-F238E27FC236}">
                <a16:creationId xmlns:a16="http://schemas.microsoft.com/office/drawing/2014/main" id="{DD3F3BB6-BB10-D5C2-9494-C239303F72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24794" y="2822695"/>
            <a:ext cx="4889694" cy="276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7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Loss-funktionen</a:t>
            </a:r>
          </a:p>
        </p:txBody>
      </p:sp>
      <p:pic>
        <p:nvPicPr>
          <p:cNvPr id="2050" name="Picture 2" descr="Mean Squared Error : Overview, Examples, Concepts and More | Simplilearn">
            <a:extLst>
              <a:ext uri="{FF2B5EF4-FFF2-40B4-BE49-F238E27FC236}">
                <a16:creationId xmlns:a16="http://schemas.microsoft.com/office/drawing/2014/main" id="{A605C42E-6F39-E20C-8062-E63BF9F14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96" y="2234952"/>
            <a:ext cx="3994398" cy="40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nary cross entropy loss">
            <a:extLst>
              <a:ext uri="{FF2B5EF4-FFF2-40B4-BE49-F238E27FC236}">
                <a16:creationId xmlns:a16="http://schemas.microsoft.com/office/drawing/2014/main" id="{2B7C62E3-7DDF-0258-3A4C-CC90F11D7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7" y="2242153"/>
            <a:ext cx="5393820" cy="39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906832A-7013-3A8F-DBBE-56F8DD8FC516}"/>
              </a:ext>
            </a:extLst>
          </p:cNvPr>
          <p:cNvSpPr txBox="1"/>
          <p:nvPr/>
        </p:nvSpPr>
        <p:spPr>
          <a:xfrm>
            <a:off x="999499" y="6153082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https://datamonje.com/classification-loss-functions/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27AC121-5D08-4BBD-AF20-7E923F18B64C}"/>
              </a:ext>
            </a:extLst>
          </p:cNvPr>
          <p:cNvSpPr txBox="1"/>
          <p:nvPr/>
        </p:nvSpPr>
        <p:spPr>
          <a:xfrm>
            <a:off x="6480345" y="6230137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https://www.simplilearn.com/tutorials/statistics-tutorial/mean-squared-error</a:t>
            </a:r>
          </a:p>
        </p:txBody>
      </p:sp>
    </p:spTree>
    <p:extLst>
      <p:ext uri="{BB962C8B-B14F-4D97-AF65-F5344CB8AC3E}">
        <p14:creationId xmlns:p14="http://schemas.microsoft.com/office/powerpoint/2010/main" val="2194882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Kann beim Training Schiefgehen?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4FAB845E-4867-F296-D8FA-56A83939F853}"/>
              </a:ext>
            </a:extLst>
          </p:cNvPr>
          <p:cNvSpPr txBox="1">
            <a:spLocks/>
          </p:cNvSpPr>
          <p:nvPr/>
        </p:nvSpPr>
        <p:spPr>
          <a:xfrm>
            <a:off x="693267" y="1994854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Over- / </a:t>
            </a:r>
            <a:r>
              <a:rPr lang="de-DE" b="1" dirty="0" err="1"/>
              <a:t>Underfitting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F8CD4E-5952-9077-3C37-B3E09330B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790" y="2484604"/>
            <a:ext cx="8995893" cy="31265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FB393C-BE34-7519-D6B6-6B34E2D4FE43}"/>
              </a:ext>
            </a:extLst>
          </p:cNvPr>
          <p:cNvSpPr txBox="1"/>
          <p:nvPr/>
        </p:nvSpPr>
        <p:spPr>
          <a:xfrm>
            <a:off x="2310566" y="5700401"/>
            <a:ext cx="7573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https://medium.com/greyatom/what-is-underfitting-and-overfitting-in-machine-learning-and-how-to-deal-with-it-6803a989c76</a:t>
            </a:r>
            <a:endParaRPr lang="de-DE" sz="6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74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Kann beim Training Schiefgehen?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4FAB845E-4867-F296-D8FA-56A83939F853}"/>
              </a:ext>
            </a:extLst>
          </p:cNvPr>
          <p:cNvSpPr txBox="1">
            <a:spLocks/>
          </p:cNvSpPr>
          <p:nvPr/>
        </p:nvSpPr>
        <p:spPr>
          <a:xfrm>
            <a:off x="693267" y="1994854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Over- / </a:t>
            </a:r>
            <a:r>
              <a:rPr lang="de-DE" b="1" dirty="0" err="1"/>
              <a:t>Underfitting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FB393C-BE34-7519-D6B6-6B34E2D4FE43}"/>
              </a:ext>
            </a:extLst>
          </p:cNvPr>
          <p:cNvSpPr txBox="1"/>
          <p:nvPr/>
        </p:nvSpPr>
        <p:spPr>
          <a:xfrm>
            <a:off x="2079851" y="4682324"/>
            <a:ext cx="822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b="0" i="0" dirty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https://www.google.com/search?client=opera-gx&amp;hs=8hC&amp;sca_esv=569101513&amp;q=bilder+husky&amp;tbm=isch&amp;source=lnms&amp;sa=X&amp;ved=2ahUKEwjIm5rvhM2BAxUF66QKHZoDAf8Q0pQJegQIDBAB&amp;biw=1325&amp;bih=627&amp;dpr=1#imgrc=etFrD0XmmdnM4M</a:t>
            </a:r>
            <a:endParaRPr lang="de-DE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Siberian Husky Steckbrief | Charakter, Pflege &amp; Haltung">
            <a:extLst>
              <a:ext uri="{FF2B5EF4-FFF2-40B4-BE49-F238E27FC236}">
                <a16:creationId xmlns:a16="http://schemas.microsoft.com/office/drawing/2014/main" id="{5FD67D24-FE82-8F8E-79F0-046087BD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35" y="293924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berian Husky: Haltung &amp;, Charakter">
            <a:extLst>
              <a:ext uri="{FF2B5EF4-FFF2-40B4-BE49-F238E27FC236}">
                <a16:creationId xmlns:a16="http://schemas.microsoft.com/office/drawing/2014/main" id="{92301B42-F3AD-7F09-8340-0E7554F3C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210" y="2939250"/>
            <a:ext cx="2613804" cy="17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78C3803-7848-667C-7368-E7B9DB25B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890" y="2939249"/>
            <a:ext cx="2229984" cy="1743075"/>
          </a:xfrm>
          <a:prstGeom prst="rect">
            <a:avLst/>
          </a:prstGeom>
        </p:spPr>
      </p:pic>
      <p:pic>
        <p:nvPicPr>
          <p:cNvPr id="1040" name="Picture 16" descr="1.000+ Husky Bilder und Fotos · Kostenlos Downloaden · Pexels Stock-Fotos">
            <a:extLst>
              <a:ext uri="{FF2B5EF4-FFF2-40B4-BE49-F238E27FC236}">
                <a16:creationId xmlns:a16="http://schemas.microsoft.com/office/drawing/2014/main" id="{69677B70-A992-29B9-1D34-5579FF4B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919" y="2939249"/>
            <a:ext cx="2614612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4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Kann beim Training Schiefgehen?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4FAB845E-4867-F296-D8FA-56A83939F853}"/>
              </a:ext>
            </a:extLst>
          </p:cNvPr>
          <p:cNvSpPr txBox="1">
            <a:spLocks/>
          </p:cNvSpPr>
          <p:nvPr/>
        </p:nvSpPr>
        <p:spPr>
          <a:xfrm>
            <a:off x="693267" y="1994854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Lokales Minimum</a:t>
            </a:r>
            <a:endParaRPr lang="en-US" dirty="0"/>
          </a:p>
        </p:txBody>
      </p:sp>
      <p:pic>
        <p:nvPicPr>
          <p:cNvPr id="5" name="Picture 2" descr="Stochastic Gradient Descent | Great Learning">
            <a:extLst>
              <a:ext uri="{FF2B5EF4-FFF2-40B4-BE49-F238E27FC236}">
                <a16:creationId xmlns:a16="http://schemas.microsoft.com/office/drawing/2014/main" id="{948BD6A2-018C-4715-6513-AC0F886D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61" y="2767818"/>
            <a:ext cx="4116530" cy="27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A0D2B58-D57A-C409-C1D1-9BFB8BA2DAAF}"/>
              </a:ext>
            </a:extLst>
          </p:cNvPr>
          <p:cNvSpPr txBox="1"/>
          <p:nvPr/>
        </p:nvSpPr>
        <p:spPr>
          <a:xfrm>
            <a:off x="1031180" y="5608068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https://www.mygreatlearning.com/academy/learn-for-free/courses/stochastic-gradient-descent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705B70D-C153-F628-6E95-0283B62CFC61}"/>
              </a:ext>
            </a:extLst>
          </p:cNvPr>
          <p:cNvSpPr txBox="1"/>
          <p:nvPr/>
        </p:nvSpPr>
        <p:spPr>
          <a:xfrm>
            <a:off x="6503119" y="5608068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https://davidmatablog.files.wordpress.com/2017/08/localminima.png</a:t>
            </a:r>
          </a:p>
        </p:txBody>
      </p:sp>
      <p:pic>
        <p:nvPicPr>
          <p:cNvPr id="3078" name="Picture 6" descr="Stochastic Gradient Descent – Python | David Mata blog">
            <a:extLst>
              <a:ext uri="{FF2B5EF4-FFF2-40B4-BE49-F238E27FC236}">
                <a16:creationId xmlns:a16="http://schemas.microsoft.com/office/drawing/2014/main" id="{C88AB2FB-B039-047F-4FBD-193863BF0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04" y="3254105"/>
            <a:ext cx="4116530" cy="225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D728478-B884-DFBF-42A9-55C1A16F831C}"/>
              </a:ext>
            </a:extLst>
          </p:cNvPr>
          <p:cNvSpPr txBox="1"/>
          <p:nvPr/>
        </p:nvSpPr>
        <p:spPr>
          <a:xfrm>
            <a:off x="2712725" y="5991471"/>
            <a:ext cx="6764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https://playground.tensorflow.org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3587466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Viele Layer und Gewichte kann ein neuronales Netzwerk haben?</a:t>
            </a:r>
          </a:p>
        </p:txBody>
      </p:sp>
      <p:pic>
        <p:nvPicPr>
          <p:cNvPr id="3074" name="Picture 2" descr="Image Classification Transfer Learning and Fine Tuning using TensorFlow |  by David Ben Gurion | Towards Data Science">
            <a:extLst>
              <a:ext uri="{FF2B5EF4-FFF2-40B4-BE49-F238E27FC236}">
                <a16:creationId xmlns:a16="http://schemas.microsoft.com/office/drawing/2014/main" id="{29EEB744-305E-DC2E-7BED-39DEBA2F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1988734"/>
            <a:ext cx="5317268" cy="42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872B0D-66C7-CC2E-2EF4-5F6D0D35E57D}"/>
              </a:ext>
            </a:extLst>
          </p:cNvPr>
          <p:cNvSpPr txBox="1"/>
          <p:nvPr/>
        </p:nvSpPr>
        <p:spPr>
          <a:xfrm>
            <a:off x="653623" y="618285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https://miro.medium.com/v2/resize:fit:1400/1*jm5MEylOA8abyAi51CcSLA.png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755FF2D-F191-C775-DB55-D7AC8ECE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919279"/>
            <a:ext cx="3461283" cy="43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57512-7B52-08D0-ABF9-906FEF183C31}"/>
              </a:ext>
            </a:extLst>
          </p:cNvPr>
          <p:cNvSpPr txBox="1"/>
          <p:nvPr/>
        </p:nvSpPr>
        <p:spPr>
          <a:xfrm>
            <a:off x="6531241" y="6275299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https://www.frontiersin.org/files/Articles/857/fnhum-03-031/image_m/fnhum-03-031-g003.jpg</a:t>
            </a:r>
          </a:p>
        </p:txBody>
      </p:sp>
    </p:spTree>
    <p:extLst>
      <p:ext uri="{BB962C8B-B14F-4D97-AF65-F5344CB8AC3E}">
        <p14:creationId xmlns:p14="http://schemas.microsoft.com/office/powerpoint/2010/main" val="905306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43B0CA-A372-25A6-7075-92931026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1355E0-0DFB-C41F-7B02-58D12058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B2CF665-AF1C-77E3-EAD0-F4BA019A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7ACC5D-5248-78A5-D32F-68D9A8EB59F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057400" y="2347969"/>
            <a:ext cx="4597400" cy="393586"/>
          </a:xfrm>
        </p:spPr>
        <p:txBody>
          <a:bodyPr/>
          <a:lstStyle/>
          <a:p>
            <a:r>
              <a:rPr lang="de-DE" sz="2800" dirty="0"/>
              <a:t>Wiederholung</a:t>
            </a:r>
          </a:p>
          <a:p>
            <a:endParaRPr lang="de-DE" b="1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53A3619-C80B-47D6-8A97-FC3C6BC50476}"/>
              </a:ext>
            </a:extLst>
          </p:cNvPr>
          <p:cNvGrpSpPr/>
          <p:nvPr/>
        </p:nvGrpSpPr>
        <p:grpSpPr>
          <a:xfrm>
            <a:off x="1117600" y="2227262"/>
            <a:ext cx="635000" cy="3822814"/>
            <a:chOff x="5270500" y="2247900"/>
            <a:chExt cx="635000" cy="382281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708FAC7-3620-4D86-8ADD-542B6AA7625B}"/>
                </a:ext>
              </a:extLst>
            </p:cNvPr>
            <p:cNvCxnSpPr/>
            <p:nvPr/>
          </p:nvCxnSpPr>
          <p:spPr>
            <a:xfrm>
              <a:off x="5575300" y="2565400"/>
              <a:ext cx="0" cy="31877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08AA244-337C-4F71-AF31-5698B83B249A}"/>
                </a:ext>
              </a:extLst>
            </p:cNvPr>
            <p:cNvSpPr/>
            <p:nvPr/>
          </p:nvSpPr>
          <p:spPr>
            <a:xfrm>
              <a:off x="5270500" y="2247900"/>
              <a:ext cx="635000" cy="635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endParaRPr lang="de-DE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BC3D083-00B8-4A32-8A5D-ADD8CA2E8D0F}"/>
                </a:ext>
              </a:extLst>
            </p:cNvPr>
            <p:cNvSpPr/>
            <p:nvPr/>
          </p:nvSpPr>
          <p:spPr>
            <a:xfrm>
              <a:off x="5270500" y="5435714"/>
              <a:ext cx="635000" cy="635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82952A-6AB0-4123-ABD9-FFB3010C7E63}"/>
                </a:ext>
              </a:extLst>
            </p:cNvPr>
            <p:cNvSpPr/>
            <p:nvPr/>
          </p:nvSpPr>
          <p:spPr>
            <a:xfrm>
              <a:off x="5270500" y="3852184"/>
              <a:ext cx="635000" cy="635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2A8960A2-D59A-4610-90F4-8378A95C938F}"/>
              </a:ext>
            </a:extLst>
          </p:cNvPr>
          <p:cNvSpPr txBox="1"/>
          <p:nvPr/>
        </p:nvSpPr>
        <p:spPr>
          <a:xfrm>
            <a:off x="2057400" y="3881964"/>
            <a:ext cx="8585200" cy="5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tabLst>
                <a:tab pos="288036" algn="l"/>
                <a:tab pos="791972" algn="l"/>
              </a:tabLst>
            </a:pPr>
            <a:r>
              <a:rPr lang="de-DE" sz="280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Neuronale Netze</a:t>
            </a:r>
            <a:endParaRPr lang="de-DE" sz="2800" dirty="0">
              <a:effectLst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9F1DBFB-F226-4832-AE0F-F96552864321}"/>
              </a:ext>
            </a:extLst>
          </p:cNvPr>
          <p:cNvSpPr txBox="1"/>
          <p:nvPr/>
        </p:nvSpPr>
        <p:spPr>
          <a:xfrm>
            <a:off x="2057400" y="5475757"/>
            <a:ext cx="8585200" cy="5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tabLst>
                <a:tab pos="288036" algn="l"/>
                <a:tab pos="791972" algn="l"/>
              </a:tabLst>
            </a:pPr>
            <a:r>
              <a:rPr lang="de-DE" sz="2800" b="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Einsatzgebiete der KI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38064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Viele Gewichte kann ein neuronales Netzwerk haben?</a:t>
            </a:r>
          </a:p>
        </p:txBody>
      </p:sp>
      <p:pic>
        <p:nvPicPr>
          <p:cNvPr id="3074" name="Picture 2" descr="Image Classification Transfer Learning and Fine Tuning using TensorFlow |  by David Ben Gurion | Towards Data Science">
            <a:extLst>
              <a:ext uri="{FF2B5EF4-FFF2-40B4-BE49-F238E27FC236}">
                <a16:creationId xmlns:a16="http://schemas.microsoft.com/office/drawing/2014/main" id="{29EEB744-305E-DC2E-7BED-39DEBA2F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1988734"/>
            <a:ext cx="5317268" cy="42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872B0D-66C7-CC2E-2EF4-5F6D0D35E57D}"/>
              </a:ext>
            </a:extLst>
          </p:cNvPr>
          <p:cNvSpPr txBox="1"/>
          <p:nvPr/>
        </p:nvSpPr>
        <p:spPr>
          <a:xfrm>
            <a:off x="653623" y="618285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https://miro.medium.com/v2/resize:fit:1400/1*jm5MEylOA8abyAi51CcSLA.png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9857512-7B52-08D0-ABF9-906FEF183C31}"/>
              </a:ext>
            </a:extLst>
          </p:cNvPr>
          <p:cNvSpPr txBox="1"/>
          <p:nvPr/>
        </p:nvSpPr>
        <p:spPr>
          <a:xfrm>
            <a:off x="6531241" y="6061946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https://www.researchgate.net/publication/346091812/figure/fig2/AS:979480482938881@1610537753860/Algorithms-that-won-the-ImageNet-Large-Scale-Visual-Recognition-Challenge-ILSVRC-in.png</a:t>
            </a:r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563BBFD4-ABAB-EF83-CAA7-ADCD99999ED1}"/>
              </a:ext>
            </a:extLst>
          </p:cNvPr>
          <p:cNvSpPr txBox="1">
            <a:spLocks/>
          </p:cNvSpPr>
          <p:nvPr/>
        </p:nvSpPr>
        <p:spPr>
          <a:xfrm>
            <a:off x="6170142" y="2166304"/>
            <a:ext cx="5504599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/>
              <a:t>ImageNet</a:t>
            </a:r>
            <a:r>
              <a:rPr lang="de-DE" sz="1600" b="1" dirty="0"/>
              <a:t> Large </a:t>
            </a:r>
            <a:r>
              <a:rPr lang="de-DE" sz="1600" b="1" dirty="0" err="1"/>
              <a:t>Scale</a:t>
            </a:r>
            <a:r>
              <a:rPr lang="de-DE" sz="1600" b="1" dirty="0"/>
              <a:t> Visual Recognition Challenge</a:t>
            </a:r>
            <a:endParaRPr lang="en-US" sz="1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C97E25-3AC1-DFB3-1EC7-4D0D221E35D6}"/>
              </a:ext>
            </a:extLst>
          </p:cNvPr>
          <p:cNvSpPr txBox="1"/>
          <p:nvPr/>
        </p:nvSpPr>
        <p:spPr>
          <a:xfrm>
            <a:off x="6275969" y="2571453"/>
            <a:ext cx="591603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150.000 Bilder aus 1.000 verschiedenen Kategorien</a:t>
            </a:r>
          </a:p>
        </p:txBody>
      </p:sp>
      <p:pic>
        <p:nvPicPr>
          <p:cNvPr id="4098" name="Picture 2" descr="Algorithms that won the ImageNet Large Scale Visual Recognition... |  Download Scientific Diagram">
            <a:extLst>
              <a:ext uri="{FF2B5EF4-FFF2-40B4-BE49-F238E27FC236}">
                <a16:creationId xmlns:a16="http://schemas.microsoft.com/office/drawing/2014/main" id="{C8AF66BD-C533-A593-7D13-9321182E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969" y="3323375"/>
            <a:ext cx="5489593" cy="21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582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Viele Gewichte kann ein neuronales Netzwerk haben?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0872B0D-66C7-CC2E-2EF4-5F6D0D35E57D}"/>
              </a:ext>
            </a:extLst>
          </p:cNvPr>
          <p:cNvSpPr txBox="1"/>
          <p:nvPr/>
        </p:nvSpPr>
        <p:spPr>
          <a:xfrm>
            <a:off x="653623" y="618285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https://techcommunity.microsoft.com/t5/image/serverpage/image-id/461970i42A4846D0420F0DD/image-size/large?v=v2&amp;px=999</a:t>
            </a:r>
          </a:p>
        </p:txBody>
      </p:sp>
      <p:pic>
        <p:nvPicPr>
          <p:cNvPr id="5122" name="Picture 2" descr="ChatGPT- What? Why? And How? - Microsoft Community Hub">
            <a:extLst>
              <a:ext uri="{FF2B5EF4-FFF2-40B4-BE49-F238E27FC236}">
                <a16:creationId xmlns:a16="http://schemas.microsoft.com/office/drawing/2014/main" id="{A7B85B5E-61F3-302F-0D34-A5394D7E4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3" y="3387074"/>
            <a:ext cx="5696429" cy="26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9BCEA11-C508-063D-36D3-12051151B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919279"/>
            <a:ext cx="3461283" cy="43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EECB887-9D5B-6DEF-F474-49A9A7E0FCB5}"/>
              </a:ext>
            </a:extLst>
          </p:cNvPr>
          <p:cNvSpPr txBox="1"/>
          <p:nvPr/>
        </p:nvSpPr>
        <p:spPr>
          <a:xfrm>
            <a:off x="6531241" y="6275299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https://www.frontiersin.org/files/Articles/857/fnhum-03-031/image_m/fnhum-03-031-g003.jpg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1A3E7A7-1D91-E10D-7FA5-3D146BE47CBC}"/>
              </a:ext>
            </a:extLst>
          </p:cNvPr>
          <p:cNvSpPr txBox="1"/>
          <p:nvPr/>
        </p:nvSpPr>
        <p:spPr>
          <a:xfrm>
            <a:off x="323850" y="2024747"/>
            <a:ext cx="6362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202124"/>
                </a:solidFill>
                <a:effectLst/>
                <a:latin typeface="Google Sans"/>
              </a:rPr>
              <a:t>“The process of training a large language model such as OpenAI's GPT-3 costs </a:t>
            </a:r>
            <a:r>
              <a:rPr lang="en-US" sz="1400" b="0" i="1" dirty="0">
                <a:solidFill>
                  <a:srgbClr val="040C28"/>
                </a:solidFill>
                <a:effectLst/>
                <a:latin typeface="Google Sans"/>
              </a:rPr>
              <a:t>more than $4.6 million</a:t>
            </a:r>
            <a:r>
              <a:rPr lang="en-US" sz="1400" b="0" i="1" dirty="0">
                <a:solidFill>
                  <a:srgbClr val="202124"/>
                </a:solidFill>
                <a:effectLst/>
                <a:latin typeface="Google Sans"/>
              </a:rPr>
              <a:t>. The training was done on 1024 GPUs, took 34 days.”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590407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43B0CA-A372-25A6-7075-92931026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1355E0-0DFB-C41F-7B02-58D12058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B2CF665-AF1C-77E3-EAD0-F4BA019A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7ACC5D-5248-78A5-D32F-68D9A8EB59F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057400" y="2347969"/>
            <a:ext cx="4597400" cy="393586"/>
          </a:xfrm>
        </p:spPr>
        <p:txBody>
          <a:bodyPr/>
          <a:lstStyle/>
          <a:p>
            <a:r>
              <a:rPr lang="de-DE" sz="2800" dirty="0"/>
              <a:t>Wiederholung</a:t>
            </a:r>
          </a:p>
          <a:p>
            <a:endParaRPr lang="de-DE" b="1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53A3619-C80B-47D6-8A97-FC3C6BC50476}"/>
              </a:ext>
            </a:extLst>
          </p:cNvPr>
          <p:cNvGrpSpPr/>
          <p:nvPr/>
        </p:nvGrpSpPr>
        <p:grpSpPr>
          <a:xfrm>
            <a:off x="1117600" y="2227262"/>
            <a:ext cx="635000" cy="3822814"/>
            <a:chOff x="5270500" y="2247900"/>
            <a:chExt cx="635000" cy="382281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708FAC7-3620-4D86-8ADD-542B6AA7625B}"/>
                </a:ext>
              </a:extLst>
            </p:cNvPr>
            <p:cNvCxnSpPr/>
            <p:nvPr/>
          </p:nvCxnSpPr>
          <p:spPr>
            <a:xfrm>
              <a:off x="5575300" y="2565400"/>
              <a:ext cx="0" cy="31877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08AA244-337C-4F71-AF31-5698B83B249A}"/>
                </a:ext>
              </a:extLst>
            </p:cNvPr>
            <p:cNvSpPr/>
            <p:nvPr/>
          </p:nvSpPr>
          <p:spPr>
            <a:xfrm>
              <a:off x="5270500" y="2247900"/>
              <a:ext cx="635000" cy="635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endParaRPr lang="de-DE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BC3D083-00B8-4A32-8A5D-ADD8CA2E8D0F}"/>
                </a:ext>
              </a:extLst>
            </p:cNvPr>
            <p:cNvSpPr/>
            <p:nvPr/>
          </p:nvSpPr>
          <p:spPr>
            <a:xfrm>
              <a:off x="5270500" y="5435714"/>
              <a:ext cx="635000" cy="635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882952A-6AB0-4123-ABD9-FFB3010C7E63}"/>
                </a:ext>
              </a:extLst>
            </p:cNvPr>
            <p:cNvSpPr/>
            <p:nvPr/>
          </p:nvSpPr>
          <p:spPr>
            <a:xfrm>
              <a:off x="5270500" y="3852184"/>
              <a:ext cx="635000" cy="635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2A8960A2-D59A-4610-90F4-8378A95C938F}"/>
              </a:ext>
            </a:extLst>
          </p:cNvPr>
          <p:cNvSpPr txBox="1"/>
          <p:nvPr/>
        </p:nvSpPr>
        <p:spPr>
          <a:xfrm>
            <a:off x="2057400" y="3881964"/>
            <a:ext cx="8585200" cy="5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tabLst>
                <a:tab pos="288036" algn="l"/>
                <a:tab pos="791972" algn="l"/>
              </a:tabLst>
            </a:pPr>
            <a:r>
              <a:rPr lang="de-DE" sz="2800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Neuronale Netze</a:t>
            </a:r>
            <a:endParaRPr lang="de-DE" sz="2800" dirty="0">
              <a:effectLst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9F1DBFB-F226-4832-AE0F-F96552864321}"/>
              </a:ext>
            </a:extLst>
          </p:cNvPr>
          <p:cNvSpPr txBox="1"/>
          <p:nvPr/>
        </p:nvSpPr>
        <p:spPr>
          <a:xfrm>
            <a:off x="2057400" y="5475757"/>
            <a:ext cx="8585200" cy="5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tabLst>
                <a:tab pos="288036" algn="l"/>
                <a:tab pos="791972" algn="l"/>
              </a:tabLst>
            </a:pPr>
            <a:r>
              <a:rPr lang="de-DE" sz="2800" b="1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Einsatzgebiete der KI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32138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19041D5-94F8-BD86-D30E-38612CD2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KI in der </a:t>
            </a:r>
            <a:r>
              <a:rPr lang="de-DE" dirty="0" err="1"/>
              <a:t>medizin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0B1E45F-77A4-27E5-CD72-B4793AB6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AAAF9B-5618-D08F-5DB4-A062A2E8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43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8F920F-16A8-4321-BBB8-06EEE96C66CD}"/>
              </a:ext>
            </a:extLst>
          </p:cNvPr>
          <p:cNvSpPr txBox="1"/>
          <p:nvPr/>
        </p:nvSpPr>
        <p:spPr>
          <a:xfrm>
            <a:off x="1748183" y="1956288"/>
            <a:ext cx="175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Diagnostik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C65FD24-DB34-4449-BA41-1CFAA96D4833}"/>
              </a:ext>
            </a:extLst>
          </p:cNvPr>
          <p:cNvSpPr txBox="1"/>
          <p:nvPr/>
        </p:nvSpPr>
        <p:spPr>
          <a:xfrm>
            <a:off x="5065937" y="5949207"/>
            <a:ext cx="1885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Therapie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56A4CD-DDEF-4572-B464-B57D57D99E0A}"/>
              </a:ext>
            </a:extLst>
          </p:cNvPr>
          <p:cNvSpPr txBox="1"/>
          <p:nvPr/>
        </p:nvSpPr>
        <p:spPr>
          <a:xfrm>
            <a:off x="7744336" y="1956288"/>
            <a:ext cx="403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Krankenhausinformationssysteme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C4B073C-29CD-4187-B8BF-F39FCD9D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887" y="2399102"/>
            <a:ext cx="5141625" cy="364798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88FE0CE-1327-4776-BFB6-7E5165361A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08" y="2066239"/>
            <a:ext cx="1974093" cy="3948186"/>
          </a:xfrm>
          <a:prstGeom prst="rect">
            <a:avLst/>
          </a:prstGeom>
        </p:spPr>
      </p:pic>
      <p:pic>
        <p:nvPicPr>
          <p:cNvPr id="1026" name="Picture 2" descr="KI in der Medizin: KI-Diagnose erkennt verlässlich Hirntumore">
            <a:extLst>
              <a:ext uri="{FF2B5EF4-FFF2-40B4-BE49-F238E27FC236}">
                <a16:creationId xmlns:a16="http://schemas.microsoft.com/office/drawing/2014/main" id="{2B6FBACB-DE98-4CC8-AEF5-CE31BE80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7" y="2612208"/>
            <a:ext cx="4411316" cy="285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810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05BF37A-FA7F-6F1C-D701-173C4E5A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098690-CD06-3855-54BB-7969084D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75A099-650B-62AA-696F-7AE5EF5C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Demonstratoren</a:t>
            </a:r>
          </a:p>
        </p:txBody>
      </p:sp>
      <p:sp>
        <p:nvSpPr>
          <p:cNvPr id="16" name="Vertical Text Placeholder 4">
            <a:extLst>
              <a:ext uri="{FF2B5EF4-FFF2-40B4-BE49-F238E27FC236}">
                <a16:creationId xmlns:a16="http://schemas.microsoft.com/office/drawing/2014/main" id="{48182D6E-5BE7-7F5D-3FBB-C4B0898D778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>
            <a:hlinkClick r:id="rId3"/>
            <a:extLst>
              <a:ext uri="{FF2B5EF4-FFF2-40B4-BE49-F238E27FC236}">
                <a16:creationId xmlns:a16="http://schemas.microsoft.com/office/drawing/2014/main" id="{9B15B976-3CAF-7AC0-1880-D0B3DC1D1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6" r="-2" b="-2"/>
          <a:stretch/>
        </p:blipFill>
        <p:spPr>
          <a:xfrm>
            <a:off x="406405" y="2565404"/>
            <a:ext cx="5592519" cy="3678237"/>
          </a:xfrm>
          <a:prstGeom prst="rect">
            <a:avLst/>
          </a:prstGeom>
          <a:noFill/>
        </p:spPr>
      </p:pic>
      <p:pic>
        <p:nvPicPr>
          <p:cNvPr id="9" name="Grafik 8">
            <a:hlinkClick r:id="rId5"/>
            <a:extLst>
              <a:ext uri="{FF2B5EF4-FFF2-40B4-BE49-F238E27FC236}">
                <a16:creationId xmlns:a16="http://schemas.microsoft.com/office/drawing/2014/main" id="{7E0855DF-215B-7A50-A943-FE5123E73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7" r="4243"/>
          <a:stretch/>
        </p:blipFill>
        <p:spPr>
          <a:xfrm>
            <a:off x="6192002" y="2565404"/>
            <a:ext cx="5591487" cy="3678237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7D3A2EF-C60B-0C26-9ABF-B21D791FE8DB}"/>
              </a:ext>
            </a:extLst>
          </p:cNvPr>
          <p:cNvSpPr txBox="1"/>
          <p:nvPr/>
        </p:nvSpPr>
        <p:spPr>
          <a:xfrm>
            <a:off x="406401" y="6243641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https://quickdraw.withgoogle.com/#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D1C3A09-11DA-0F87-B716-A96C8605E7E9}"/>
              </a:ext>
            </a:extLst>
          </p:cNvPr>
          <p:cNvSpPr txBox="1"/>
          <p:nvPr/>
        </p:nvSpPr>
        <p:spPr>
          <a:xfrm>
            <a:off x="6192002" y="6243641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https://www.whichfaceisreal.com/index.php</a:t>
            </a:r>
          </a:p>
        </p:txBody>
      </p:sp>
    </p:spTree>
    <p:extLst>
      <p:ext uri="{BB962C8B-B14F-4D97-AF65-F5344CB8AC3E}">
        <p14:creationId xmlns:p14="http://schemas.microsoft.com/office/powerpoint/2010/main" val="621628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214D0B6-B5D5-0CF9-E25E-63ED549C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15C763-089B-DDB2-4A58-B88D5411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C41F11-FDFD-50EB-32DB-DA076629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Wie geht es jetzt weiter?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8A0D39-B956-FD7F-EBD3-1EE529B98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11" b="7858"/>
          <a:stretch/>
        </p:blipFill>
        <p:spPr>
          <a:xfrm>
            <a:off x="1098550" y="2097456"/>
            <a:ext cx="9994899" cy="41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7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DB7F83-EBFA-1DB3-4189-EF0528B0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3B8751-42F7-E9A9-7CA4-9E506764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46</a:t>
            </a:fld>
            <a:endParaRPr lang="de-DE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294EF42F-E345-FDAF-B6E7-69819674943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7EE6E934-F168-F6EB-4D3B-70C35238710C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/>
              <a:t>Dankeschön! Fragen?!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E4925CE-02C7-9D4C-8B60-007990B69A1C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188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in Roboter mit Gesicht">
            <a:extLst>
              <a:ext uri="{FF2B5EF4-FFF2-40B4-BE49-F238E27FC236}">
                <a16:creationId xmlns:a16="http://schemas.microsoft.com/office/drawing/2014/main" id="{9CB81452-A1B4-F453-B1F3-FCA03E531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651B55-B946-B9EF-7100-2776B63A2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Supervised Learning - </a:t>
            </a:r>
            <a:r>
              <a:rPr lang="en-US" err="1"/>
              <a:t>Klassifizierung</a:t>
            </a:r>
            <a:endParaRPr lang="en-US"/>
          </a:p>
        </p:txBody>
      </p:sp>
      <p:sp>
        <p:nvSpPr>
          <p:cNvPr id="32" name="Vertical Text Placeholder 4">
            <a:extLst>
              <a:ext uri="{FF2B5EF4-FFF2-40B4-BE49-F238E27FC236}">
                <a16:creationId xmlns:a16="http://schemas.microsoft.com/office/drawing/2014/main" id="{E4125028-F40C-D126-ED47-F1BD3D45DD4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39D4-D02F-DC2E-4DE6-0A536F5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C996-3609-41BE-7BD5-DBC9482E4C8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</p:spTree>
    <p:extLst>
      <p:ext uri="{BB962C8B-B14F-4D97-AF65-F5344CB8AC3E}">
        <p14:creationId xmlns:p14="http://schemas.microsoft.com/office/powerpoint/2010/main" val="3554343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Zoowärter*innen gelernt, beißende Affen zu erkennen: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5402" y="2565404"/>
            <a:ext cx="6539090" cy="3678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2731598" y="6236395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8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511908" y="2033699"/>
            <a:ext cx="4388479" cy="4202696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/>
              <a:t>Mögliche Augen: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Offen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Zwinkern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Geschlossen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xx</a:t>
            </a:r>
          </a:p>
          <a:p>
            <a:pPr>
              <a:spcAft>
                <a:spcPts val="600"/>
              </a:spcAft>
            </a:pPr>
            <a:endParaRPr lang="de-DE"/>
          </a:p>
          <a:p>
            <a:pPr>
              <a:spcAft>
                <a:spcPts val="600"/>
              </a:spcAft>
            </a:pPr>
            <a:r>
              <a:rPr lang="de-DE"/>
              <a:t>Möglicher Mund: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Geschlossen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Offen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Zunge raus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Zähne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Traurig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4050" y="2040943"/>
            <a:ext cx="7277784" cy="40937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4794879" y="6236395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8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Ein Roboter mit Gesicht">
            <a:extLst>
              <a:ext uri="{FF2B5EF4-FFF2-40B4-BE49-F238E27FC236}">
                <a16:creationId xmlns:a16="http://schemas.microsoft.com/office/drawing/2014/main" id="{B5A32658-6C3F-14BC-A00F-1B711F34F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59B8427-2E56-0C2E-728F-5C132FC1F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sz="5000" dirty="0"/>
              <a:t>Einführung in die KI 1 - </a:t>
            </a:r>
            <a:br>
              <a:rPr lang="de-DE" sz="5000" dirty="0"/>
            </a:br>
            <a:r>
              <a:rPr lang="de-DE" sz="5000" dirty="0">
                <a:cs typeface="Arial"/>
              </a:rPr>
              <a:t>Wiederholung</a:t>
            </a:r>
            <a:endParaRPr lang="de-DE" dirty="0"/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2557A4F-D56E-E3AA-E921-BE92767066E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1BD73-D5F6-0B09-A8BA-E62541E6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88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Regeln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511909" y="2033699"/>
            <a:ext cx="3344983" cy="4202696"/>
          </a:xfrm>
        </p:spPr>
        <p:txBody>
          <a:bodyPr anchor="t"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Zähne </a:t>
            </a:r>
            <a:r>
              <a:rPr lang="de-DE">
                <a:sym typeface="Wingdings" panose="05000000000000000000" pitchFamily="2" charset="2"/>
              </a:rPr>
              <a:t>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XX Augen  Beißt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Lächeln  Beißt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Zunge 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Keine XX Augen + Mund auf 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4050" y="2040943"/>
            <a:ext cx="7277784" cy="40937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4733477" y="6235839"/>
            <a:ext cx="2725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1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de-DE" b="0" kern="1200" spc="40" baseline="0">
                <a:latin typeface="+mn-lt"/>
                <a:ea typeface="+mn-ea"/>
                <a:cs typeface="+mn-cs"/>
              </a:rPr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Entscheidungsbaum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4BC137B-EC0D-24DD-0919-AA285D4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3" y="1762125"/>
            <a:ext cx="6159375" cy="4788913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3760" y="2033701"/>
            <a:ext cx="5306384" cy="29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EBA8746-50B3-3517-FF73-0E66A98FD3C4}"/>
              </a:ext>
            </a:extLst>
          </p:cNvPr>
          <p:cNvSpPr txBox="1"/>
          <p:nvPr/>
        </p:nvSpPr>
        <p:spPr>
          <a:xfrm>
            <a:off x="6522048" y="5028513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76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ACC9F68-7CCF-10E2-2912-845F3FC2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59" y="1726300"/>
            <a:ext cx="6159375" cy="4788913"/>
          </a:xfrm>
          <a:prstGeom prst="rect">
            <a:avLst/>
          </a:prstGeom>
          <a:noFill/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Entscheidungsbaum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D7AFA3-EBD9-0321-9911-ACB7C673B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651" y="5088159"/>
            <a:ext cx="1061314" cy="12135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C5E01CF-45B7-7A5C-5DDF-C14924B69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733" y="5088159"/>
            <a:ext cx="1099283" cy="127535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D5A034-65D1-A8A0-2CCB-1D7D449A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634" y="2910792"/>
            <a:ext cx="1006789" cy="120902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48C3917-5EDE-5029-7189-22A0E3B9B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7854" y="5026528"/>
            <a:ext cx="1193559" cy="139862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969D720-5F30-B501-38DA-DA956239D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292" y="5087403"/>
            <a:ext cx="1099283" cy="1321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BA4512-6869-8396-D519-378C9A301EA0}"/>
              </a:ext>
            </a:extLst>
          </p:cNvPr>
          <p:cNvSpPr txBox="1"/>
          <p:nvPr/>
        </p:nvSpPr>
        <p:spPr>
          <a:xfrm>
            <a:off x="406401" y="2064528"/>
            <a:ext cx="380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Der trainierte Entscheidungsbaum funktioniert auch für neue Daten</a:t>
            </a:r>
          </a:p>
        </p:txBody>
      </p:sp>
    </p:spTree>
    <p:extLst>
      <p:ext uri="{BB962C8B-B14F-4D97-AF65-F5344CB8AC3E}">
        <p14:creationId xmlns:p14="http://schemas.microsoft.com/office/powerpoint/2010/main" val="582699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Quadrat, Rechteck, Diagramm enthält.&#10;&#10;Automatisch generierte Beschreibung">
            <a:extLst>
              <a:ext uri="{FF2B5EF4-FFF2-40B4-BE49-F238E27FC236}">
                <a16:creationId xmlns:a16="http://schemas.microsoft.com/office/drawing/2014/main" id="{7393AE33-D05B-587A-CC8C-3D08CADA1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51" y="1893631"/>
            <a:ext cx="6078392" cy="45785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231142"/>
              </p:ext>
            </p:extLst>
          </p:nvPr>
        </p:nvGraphicFramePr>
        <p:xfrm>
          <a:off x="-12186139" y="1847973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53</a:t>
            </a:fld>
            <a:endParaRPr lang="de-DE"/>
          </a:p>
        </p:txBody>
      </p:sp>
      <p:pic>
        <p:nvPicPr>
          <p:cNvPr id="129" name="Picture 129">
            <a:extLst>
              <a:ext uri="{FF2B5EF4-FFF2-40B4-BE49-F238E27FC236}">
                <a16:creationId xmlns:a16="http://schemas.microsoft.com/office/drawing/2014/main" id="{FBF136D7-9EB5-1272-A348-6E5F82517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4920" y="1761847"/>
            <a:ext cx="8634482" cy="4382302"/>
          </a:xfrm>
          <a:prstGeom prst="rect">
            <a:avLst/>
          </a:prstGeom>
        </p:spPr>
      </p:pic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8A0B88A0-CFD1-C3EC-E1DB-C67B9E255ABF}"/>
              </a:ext>
            </a:extLst>
          </p:cNvPr>
          <p:cNvSpPr/>
          <p:nvPr/>
        </p:nvSpPr>
        <p:spPr>
          <a:xfrm>
            <a:off x="4146331" y="4185745"/>
            <a:ext cx="1072055" cy="232663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4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Was ist Klassifizierung?</a:t>
            </a:r>
          </a:p>
        </p:txBody>
      </p:sp>
      <p:sp>
        <p:nvSpPr>
          <p:cNvPr id="18" name="Vertical Text Placeholder 4">
            <a:extLst>
              <a:ext uri="{FF2B5EF4-FFF2-40B4-BE49-F238E27FC236}">
                <a16:creationId xmlns:a16="http://schemas.microsoft.com/office/drawing/2014/main" id="{CBE04F93-3167-1126-6D7C-9178720F249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Klassifikation</a:t>
            </a:r>
            <a:r>
              <a:rPr lang="en-US"/>
              <a:t> von </a:t>
            </a:r>
            <a:r>
              <a:rPr lang="en-US" err="1"/>
              <a:t>Objekten</a:t>
            </a:r>
            <a:r>
              <a:rPr lang="en-US"/>
              <a:t> </a:t>
            </a:r>
            <a:r>
              <a:rPr lang="en-US" err="1"/>
              <a:t>anhand</a:t>
            </a:r>
            <a:r>
              <a:rPr lang="en-US"/>
              <a:t> von </a:t>
            </a:r>
            <a:r>
              <a:rPr lang="en-US" err="1"/>
              <a:t>bestimmten</a:t>
            </a:r>
            <a:r>
              <a:rPr lang="en-US"/>
              <a:t> </a:t>
            </a:r>
            <a:r>
              <a:rPr lang="en-US" err="1"/>
              <a:t>Eigenschaften</a:t>
            </a:r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C2C5D31-B9A4-FCFD-39C4-F8447AEE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568" y="2460297"/>
            <a:ext cx="3862917" cy="3235192"/>
          </a:xfrm>
          <a:prstGeom prst="rect">
            <a:avLst/>
          </a:prstGeom>
          <a:noFill/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8489574" y="574750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6" name="Grafik 5" descr="Ein Bild, das Farbigkeit, Verschwommen, Licht enthält.&#10;&#10;Automatisch generierte Beschreibung">
            <a:extLst>
              <a:ext uri="{FF2B5EF4-FFF2-40B4-BE49-F238E27FC236}">
                <a16:creationId xmlns:a16="http://schemas.microsoft.com/office/drawing/2014/main" id="{B7AFC3B4-F9E0-FED3-3668-1602D439C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35" y="3293153"/>
            <a:ext cx="3949577" cy="261193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B3BC348-82D1-D410-F208-5DD36CC9DF94}"/>
              </a:ext>
            </a:extLst>
          </p:cNvPr>
          <p:cNvSpPr txBox="1"/>
          <p:nvPr/>
        </p:nvSpPr>
        <p:spPr>
          <a:xfrm>
            <a:off x="2018435" y="6123328"/>
            <a:ext cx="272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https://aigeekprogrammer.com/binary-classification-using-logistic-regression-and-keras/</a:t>
            </a:r>
          </a:p>
        </p:txBody>
      </p:sp>
    </p:spTree>
    <p:extLst>
      <p:ext uri="{BB962C8B-B14F-4D97-AF65-F5344CB8AC3E}">
        <p14:creationId xmlns:p14="http://schemas.microsoft.com/office/powerpoint/2010/main" val="2541601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 wird Klassifizierung genutzt?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2967FA9-0661-4748-EBFA-ED131685EF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Spam vs. Kein Spam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Autonomes Fahren: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Klassifizieren von Fahrzeugen,</a:t>
            </a:r>
            <a:br>
              <a:rPr lang="de-DE"/>
            </a:br>
            <a:r>
              <a:rPr lang="de-DE"/>
              <a:t>Fußgängern, Hindernissen…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Verkehrszeichen klassifizieren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</p:txBody>
      </p:sp>
      <p:pic>
        <p:nvPicPr>
          <p:cNvPr id="7" name="Grafik 6" descr="Ein Bild, das Text, Diagramm, Screenshot, Schrift enthält.&#10;&#10;Automatisch generierte Beschreibung">
            <a:extLst>
              <a:ext uri="{FF2B5EF4-FFF2-40B4-BE49-F238E27FC236}">
                <a16:creationId xmlns:a16="http://schemas.microsoft.com/office/drawing/2014/main" id="{649156F3-8D63-763D-BCDD-1180A2E1E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91" y="4561393"/>
            <a:ext cx="3638918" cy="18180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077CA4-3DFA-03E0-426C-14970E51A60D}"/>
              </a:ext>
            </a:extLst>
          </p:cNvPr>
          <p:cNvSpPr txBox="1"/>
          <p:nvPr/>
        </p:nvSpPr>
        <p:spPr>
          <a:xfrm>
            <a:off x="1412068" y="6231320"/>
            <a:ext cx="508575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https://github.com/deepankarkotnala/Email-Spam-Ham-Classifier-NLP/blob/master/README.md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0A9631-CAE2-8AAC-CE29-CB91F1324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95" y="1834038"/>
            <a:ext cx="4476754" cy="440960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59B3AFE-C916-5A73-8632-B20E2F33F526}"/>
              </a:ext>
            </a:extLst>
          </p:cNvPr>
          <p:cNvSpPr txBox="1"/>
          <p:nvPr/>
        </p:nvSpPr>
        <p:spPr>
          <a:xfrm>
            <a:off x="6583295" y="6231320"/>
            <a:ext cx="508575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https://pyimagesearch.com/2019/11/04/traffic-sign-classification-with-keras-and-deep-learning/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4229679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AC5CC7-C68A-462B-2DDF-0ACD7498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8C35DD-A63D-C35A-35CE-98CE397D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CDBE51-B14E-25B8-A108-6699F8CF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Mehrklassen-Klassifizierung</a:t>
            </a:r>
          </a:p>
        </p:txBody>
      </p:sp>
      <p:pic>
        <p:nvPicPr>
          <p:cNvPr id="7" name="Inhaltsplatzhalter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E2D8364-D235-5213-21EC-C25BE4A5A79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16" y="2033588"/>
            <a:ext cx="9141580" cy="4210050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6F397D1-9A46-286C-F0A3-6EDE608B74C0}"/>
              </a:ext>
            </a:extLst>
          </p:cNvPr>
          <p:cNvSpPr txBox="1"/>
          <p:nvPr/>
        </p:nvSpPr>
        <p:spPr>
          <a:xfrm>
            <a:off x="2018435" y="6127705"/>
            <a:ext cx="42700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https://www.geeksforgeeks.org/one-vs-rest-strategy-for-multi-class-classification/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1024414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in Roboter mit Gesicht">
            <a:extLst>
              <a:ext uri="{FF2B5EF4-FFF2-40B4-BE49-F238E27FC236}">
                <a16:creationId xmlns:a16="http://schemas.microsoft.com/office/drawing/2014/main" id="{AEB9759F-AB3B-6CFA-221B-94500060D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651B55-B946-B9EF-7100-2776B63A2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Supervised Learning - Regression</a:t>
            </a:r>
          </a:p>
        </p:txBody>
      </p:sp>
      <p:sp>
        <p:nvSpPr>
          <p:cNvPr id="22" name="Vertical Text Placeholder 4">
            <a:extLst>
              <a:ext uri="{FF2B5EF4-FFF2-40B4-BE49-F238E27FC236}">
                <a16:creationId xmlns:a16="http://schemas.microsoft.com/office/drawing/2014/main" id="{1FE9D011-5CB2-A910-59AF-254115D7AE3D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39D4-D02F-DC2E-4DE6-0A536F5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C996-3609-41BE-7BD5-DBC9482E4C8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</p:spTree>
    <p:extLst>
      <p:ext uri="{BB962C8B-B14F-4D97-AF65-F5344CB8AC3E}">
        <p14:creationId xmlns:p14="http://schemas.microsoft.com/office/powerpoint/2010/main" val="1640701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, Quadrat, Rechteck, Diagramm enthält.&#10;&#10;Automatisch generierte Beschreibung">
            <a:extLst>
              <a:ext uri="{FF2B5EF4-FFF2-40B4-BE49-F238E27FC236}">
                <a16:creationId xmlns:a16="http://schemas.microsoft.com/office/drawing/2014/main" id="{E9A69AB1-F366-6DBB-E874-A62DA3595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21" y="1908484"/>
            <a:ext cx="5980452" cy="45047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122898"/>
              </p:ext>
            </p:extLst>
          </p:nvPr>
        </p:nvGraphicFramePr>
        <p:xfrm>
          <a:off x="-11728734" y="1908484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58</a:t>
            </a:fld>
            <a:endParaRPr lang="de-DE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2573AAD-314A-2F6B-A2BA-08C694BCDFC7}"/>
              </a:ext>
            </a:extLst>
          </p:cNvPr>
          <p:cNvSpPr/>
          <p:nvPr/>
        </p:nvSpPr>
        <p:spPr>
          <a:xfrm>
            <a:off x="5214552" y="4201297"/>
            <a:ext cx="1111603" cy="231391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6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Was ist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Vertical Text Placeholder 4">
                <a:extLst>
                  <a:ext uri="{FF2B5EF4-FFF2-40B4-BE49-F238E27FC236}">
                    <a16:creationId xmlns:a16="http://schemas.microsoft.com/office/drawing/2014/main" id="{CBE04F93-3167-1126-6D7C-9178720F2497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Vorhersage </a:t>
                </a:r>
                <a:r>
                  <a:rPr lang="en-US" err="1"/>
                  <a:t>eines</a:t>
                </a:r>
                <a:r>
                  <a:rPr lang="en-US"/>
                  <a:t> </a:t>
                </a:r>
                <a:r>
                  <a:rPr lang="en-US" err="1"/>
                  <a:t>Zahlenwertes</a:t>
                </a:r>
                <a:r>
                  <a:rPr lang="en-US"/>
                  <a:t> </a:t>
                </a:r>
                <a:r>
                  <a:rPr lang="en-US" err="1"/>
                  <a:t>anhand</a:t>
                </a:r>
                <a:r>
                  <a:rPr lang="en-US"/>
                  <a:t> von </a:t>
                </a:r>
                <a:r>
                  <a:rPr lang="en-US" err="1"/>
                  <a:t>Daten</a:t>
                </a: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err="1"/>
                  <a:t>Habt</a:t>
                </a:r>
                <a:r>
                  <a:rPr lang="en-US"/>
                  <a:t> </a:t>
                </a:r>
                <a:r>
                  <a:rPr lang="en-US" err="1"/>
                  <a:t>ihr</a:t>
                </a:r>
                <a:r>
                  <a:rPr lang="en-US"/>
                  <a:t> alle </a:t>
                </a:r>
                <a:r>
                  <a:rPr lang="en-US" err="1"/>
                  <a:t>schon</a:t>
                </a:r>
                <a:r>
                  <a:rPr lang="en-US"/>
                  <a:t> mal </a:t>
                </a:r>
                <a:r>
                  <a:rPr lang="en-US" err="1"/>
                  <a:t>gemacht</a:t>
                </a:r>
                <a:endParaRPr lang="en-US"/>
              </a:p>
              <a:p>
                <a:pPr marL="63090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Z.B. </a:t>
                </a:r>
                <a:r>
                  <a:rPr lang="en-US" err="1"/>
                  <a:t>durch</a:t>
                </a:r>
                <a:r>
                  <a:rPr lang="en-US"/>
                  <a:t> </a:t>
                </a:r>
                <a:r>
                  <a:rPr lang="en-US" err="1"/>
                  <a:t>eine</a:t>
                </a:r>
                <a:r>
                  <a:rPr lang="en-US"/>
                  <a:t> </a:t>
                </a:r>
                <a:r>
                  <a:rPr lang="en-US" err="1"/>
                  <a:t>lineare</a:t>
                </a:r>
                <a:r>
                  <a:rPr lang="en-US"/>
                  <a:t> Regression: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Vertical Text Placeholder 4">
                <a:extLst>
                  <a:ext uri="{FF2B5EF4-FFF2-40B4-BE49-F238E27FC236}">
                    <a16:creationId xmlns:a16="http://schemas.microsoft.com/office/drawing/2014/main" id="{CBE04F93-3167-1126-6D7C-9178720F24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blipFill>
                <a:blip r:embed="rId2"/>
                <a:stretch>
                  <a:fillRect l="-2310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8489574" y="574750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79CA94-B708-E526-787D-5A977726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43" y="2009259"/>
            <a:ext cx="4457446" cy="37382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AD06E1-2233-365C-538D-8A402FB65989}"/>
              </a:ext>
            </a:extLst>
          </p:cNvPr>
          <p:cNvSpPr txBox="1"/>
          <p:nvPr/>
        </p:nvSpPr>
        <p:spPr>
          <a:xfrm>
            <a:off x="5457402" y="41386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Bias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97EBD26-4B5C-8BD6-CCEB-ECF7FB55DDE6}"/>
              </a:ext>
            </a:extLst>
          </p:cNvPr>
          <p:cNvSpPr txBox="1"/>
          <p:nvPr/>
        </p:nvSpPr>
        <p:spPr>
          <a:xfrm>
            <a:off x="4192149" y="5044685"/>
            <a:ext cx="172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Prädiktorwert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132EE13-AE93-0EFB-DA42-ACB3DF5B69BE}"/>
              </a:ext>
            </a:extLst>
          </p:cNvPr>
          <p:cNvSpPr txBox="1"/>
          <p:nvPr/>
        </p:nvSpPr>
        <p:spPr>
          <a:xfrm>
            <a:off x="2502040" y="5313584"/>
            <a:ext cx="1403603" cy="37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Gewicht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B8FD2C-39FE-D2B6-465C-E077189FB88F}"/>
              </a:ext>
            </a:extLst>
          </p:cNvPr>
          <p:cNvSpPr txBox="1"/>
          <p:nvPr/>
        </p:nvSpPr>
        <p:spPr>
          <a:xfrm>
            <a:off x="805219" y="4655623"/>
            <a:ext cx="16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Kriteriumswert</a:t>
            </a:r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7486D37-D764-298B-528D-198E9500252C}"/>
              </a:ext>
            </a:extLst>
          </p:cNvPr>
          <p:cNvCxnSpPr>
            <a:stCxn id="11" idx="0"/>
          </p:cNvCxnSpPr>
          <p:nvPr/>
        </p:nvCxnSpPr>
        <p:spPr>
          <a:xfrm flipV="1">
            <a:off x="1629042" y="4034118"/>
            <a:ext cx="1448845" cy="62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DB8F128-1449-637E-0230-62D54C9FC70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203842" y="4023360"/>
            <a:ext cx="509040" cy="1290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6B30F7E-A378-1C71-6D39-54E97D4633B3}"/>
              </a:ext>
            </a:extLst>
          </p:cNvPr>
          <p:cNvCxnSpPr>
            <a:cxnSpLocks/>
          </p:cNvCxnSpPr>
          <p:nvPr/>
        </p:nvCxnSpPr>
        <p:spPr>
          <a:xfrm flipH="1" flipV="1">
            <a:off x="3970866" y="4023360"/>
            <a:ext cx="532295" cy="100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27CDA4-8578-F272-4EAA-F96DDA1818E1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582758" y="3878383"/>
            <a:ext cx="874644" cy="4449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74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329" y="1159296"/>
            <a:ext cx="3329011" cy="482098"/>
          </a:xfrm>
          <a:prstGeom prst="rect">
            <a:avLst/>
          </a:prstGeom>
        </p:spPr>
        <p:txBody>
          <a:bodyPr vert="horz" wrap="square" lIns="0" tIns="12687" rIns="0" bIns="0" rtlCol="0" anchor="t" anchorCtr="0">
            <a:spAutoFit/>
          </a:bodyPr>
          <a:lstStyle/>
          <a:p>
            <a:pPr marL="12687">
              <a:lnSpc>
                <a:spcPct val="100000"/>
              </a:lnSpc>
              <a:spcBef>
                <a:spcPts val="100"/>
              </a:spcBef>
            </a:pPr>
            <a:r>
              <a:rPr sz="2997" spc="55" dirty="0">
                <a:solidFill>
                  <a:srgbClr val="002795"/>
                </a:solidFill>
              </a:rPr>
              <a:t>AI</a:t>
            </a:r>
            <a:r>
              <a:rPr sz="2997" spc="200" dirty="0">
                <a:solidFill>
                  <a:srgbClr val="002795"/>
                </a:solidFill>
              </a:rPr>
              <a:t> </a:t>
            </a:r>
            <a:r>
              <a:rPr sz="2997" b="0" spc="80" dirty="0">
                <a:solidFill>
                  <a:srgbClr val="002795"/>
                </a:solidFill>
                <a:latin typeface="Arial MT"/>
                <a:cs typeface="Arial MT"/>
              </a:rPr>
              <a:t>VS.</a:t>
            </a:r>
            <a:r>
              <a:rPr sz="2997" b="0" spc="204" dirty="0">
                <a:solidFill>
                  <a:srgbClr val="002795"/>
                </a:solidFill>
                <a:latin typeface="Arial MT"/>
                <a:cs typeface="Arial MT"/>
              </a:rPr>
              <a:t> </a:t>
            </a:r>
            <a:r>
              <a:rPr sz="2997" spc="55" dirty="0">
                <a:solidFill>
                  <a:srgbClr val="002795"/>
                </a:solidFill>
              </a:rPr>
              <a:t>ML</a:t>
            </a:r>
            <a:r>
              <a:rPr sz="2997" spc="155" dirty="0">
                <a:solidFill>
                  <a:srgbClr val="002795"/>
                </a:solidFill>
              </a:rPr>
              <a:t> </a:t>
            </a:r>
            <a:r>
              <a:rPr sz="2997" b="0" spc="80" dirty="0">
                <a:solidFill>
                  <a:srgbClr val="002795"/>
                </a:solidFill>
                <a:latin typeface="Arial MT"/>
                <a:cs typeface="Arial MT"/>
              </a:rPr>
              <a:t>VS.</a:t>
            </a:r>
            <a:r>
              <a:rPr sz="2997" b="0" spc="204" dirty="0">
                <a:solidFill>
                  <a:srgbClr val="002795"/>
                </a:solidFill>
                <a:latin typeface="Arial MT"/>
                <a:cs typeface="Arial MT"/>
              </a:rPr>
              <a:t> </a:t>
            </a:r>
            <a:r>
              <a:rPr sz="2997" spc="55" dirty="0">
                <a:solidFill>
                  <a:srgbClr val="002795"/>
                </a:solidFill>
              </a:rPr>
              <a:t>DL</a:t>
            </a:r>
            <a:endParaRPr sz="2997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4477" y="2207973"/>
            <a:ext cx="4447987" cy="3666481"/>
          </a:xfrm>
          <a:custGeom>
            <a:avLst/>
            <a:gdLst/>
            <a:ahLst/>
            <a:cxnLst/>
            <a:rect l="l" t="t" r="r" b="b"/>
            <a:pathLst>
              <a:path w="4452620" h="3670300">
                <a:moveTo>
                  <a:pt x="2530060" y="3657600"/>
                </a:moveTo>
                <a:lnTo>
                  <a:pt x="1922415" y="3657600"/>
                </a:lnTo>
                <a:lnTo>
                  <a:pt x="1972674" y="3670300"/>
                </a:lnTo>
                <a:lnTo>
                  <a:pt x="2479799" y="3670300"/>
                </a:lnTo>
                <a:lnTo>
                  <a:pt x="2530060" y="3657600"/>
                </a:lnTo>
                <a:close/>
              </a:path>
              <a:path w="4452620" h="3670300">
                <a:moveTo>
                  <a:pt x="2679599" y="3632200"/>
                </a:moveTo>
                <a:lnTo>
                  <a:pt x="1772878" y="3632200"/>
                </a:lnTo>
                <a:lnTo>
                  <a:pt x="1872349" y="3657600"/>
                </a:lnTo>
                <a:lnTo>
                  <a:pt x="2580126" y="3657600"/>
                </a:lnTo>
                <a:lnTo>
                  <a:pt x="2679599" y="3632200"/>
                </a:lnTo>
                <a:close/>
              </a:path>
              <a:path w="4452620" h="3670300">
                <a:moveTo>
                  <a:pt x="2778067" y="50800"/>
                </a:moveTo>
                <a:lnTo>
                  <a:pt x="1674410" y="50800"/>
                </a:lnTo>
                <a:lnTo>
                  <a:pt x="1433621" y="114300"/>
                </a:lnTo>
                <a:lnTo>
                  <a:pt x="1386536" y="139700"/>
                </a:lnTo>
                <a:lnTo>
                  <a:pt x="1293590" y="165100"/>
                </a:lnTo>
                <a:lnTo>
                  <a:pt x="1247766" y="190500"/>
                </a:lnTo>
                <a:lnTo>
                  <a:pt x="1202399" y="203200"/>
                </a:lnTo>
                <a:lnTo>
                  <a:pt x="1157510" y="228600"/>
                </a:lnTo>
                <a:lnTo>
                  <a:pt x="1113116" y="241300"/>
                </a:lnTo>
                <a:lnTo>
                  <a:pt x="1065165" y="266700"/>
                </a:lnTo>
                <a:lnTo>
                  <a:pt x="971674" y="317500"/>
                </a:lnTo>
                <a:lnTo>
                  <a:pt x="926170" y="342900"/>
                </a:lnTo>
                <a:lnTo>
                  <a:pt x="881519" y="368300"/>
                </a:lnTo>
                <a:lnTo>
                  <a:pt x="837739" y="393700"/>
                </a:lnTo>
                <a:lnTo>
                  <a:pt x="794849" y="431800"/>
                </a:lnTo>
                <a:lnTo>
                  <a:pt x="752866" y="457200"/>
                </a:lnTo>
                <a:lnTo>
                  <a:pt x="711809" y="495300"/>
                </a:lnTo>
                <a:lnTo>
                  <a:pt x="671698" y="520700"/>
                </a:lnTo>
                <a:lnTo>
                  <a:pt x="632549" y="558800"/>
                </a:lnTo>
                <a:lnTo>
                  <a:pt x="594381" y="584200"/>
                </a:lnTo>
                <a:lnTo>
                  <a:pt x="557214" y="622300"/>
                </a:lnTo>
                <a:lnTo>
                  <a:pt x="521065" y="660400"/>
                </a:lnTo>
                <a:lnTo>
                  <a:pt x="485953" y="685800"/>
                </a:lnTo>
                <a:lnTo>
                  <a:pt x="451895" y="723900"/>
                </a:lnTo>
                <a:lnTo>
                  <a:pt x="418912" y="762000"/>
                </a:lnTo>
                <a:lnTo>
                  <a:pt x="387020" y="800100"/>
                </a:lnTo>
                <a:lnTo>
                  <a:pt x="356239" y="838200"/>
                </a:lnTo>
                <a:lnTo>
                  <a:pt x="326586" y="876300"/>
                </a:lnTo>
                <a:lnTo>
                  <a:pt x="298081" y="914400"/>
                </a:lnTo>
                <a:lnTo>
                  <a:pt x="269505" y="965200"/>
                </a:lnTo>
                <a:lnTo>
                  <a:pt x="242320" y="1003300"/>
                </a:lnTo>
                <a:lnTo>
                  <a:pt x="216533" y="1041400"/>
                </a:lnTo>
                <a:lnTo>
                  <a:pt x="192154" y="1092200"/>
                </a:lnTo>
                <a:lnTo>
                  <a:pt x="169189" y="1130300"/>
                </a:lnTo>
                <a:lnTo>
                  <a:pt x="147646" y="1181100"/>
                </a:lnTo>
                <a:lnTo>
                  <a:pt x="127535" y="1219200"/>
                </a:lnTo>
                <a:lnTo>
                  <a:pt x="108863" y="1270000"/>
                </a:lnTo>
                <a:lnTo>
                  <a:pt x="91639" y="1320800"/>
                </a:lnTo>
                <a:lnTo>
                  <a:pt x="75869" y="1358900"/>
                </a:lnTo>
                <a:lnTo>
                  <a:pt x="61563" y="1409700"/>
                </a:lnTo>
                <a:lnTo>
                  <a:pt x="48729" y="1460500"/>
                </a:lnTo>
                <a:lnTo>
                  <a:pt x="37374" y="1498600"/>
                </a:lnTo>
                <a:lnTo>
                  <a:pt x="27507" y="1549400"/>
                </a:lnTo>
                <a:lnTo>
                  <a:pt x="19136" y="1600200"/>
                </a:lnTo>
                <a:lnTo>
                  <a:pt x="12268" y="1638300"/>
                </a:lnTo>
                <a:lnTo>
                  <a:pt x="6913" y="1689100"/>
                </a:lnTo>
                <a:lnTo>
                  <a:pt x="3077" y="1739900"/>
                </a:lnTo>
                <a:lnTo>
                  <a:pt x="770" y="1790700"/>
                </a:lnTo>
                <a:lnTo>
                  <a:pt x="0" y="1841500"/>
                </a:lnTo>
                <a:lnTo>
                  <a:pt x="770" y="1879600"/>
                </a:lnTo>
                <a:lnTo>
                  <a:pt x="3077" y="1930400"/>
                </a:lnTo>
                <a:lnTo>
                  <a:pt x="6913" y="1981200"/>
                </a:lnTo>
                <a:lnTo>
                  <a:pt x="12268" y="2032000"/>
                </a:lnTo>
                <a:lnTo>
                  <a:pt x="19136" y="2082800"/>
                </a:lnTo>
                <a:lnTo>
                  <a:pt x="27507" y="2120900"/>
                </a:lnTo>
                <a:lnTo>
                  <a:pt x="37374" y="2171700"/>
                </a:lnTo>
                <a:lnTo>
                  <a:pt x="48729" y="2222500"/>
                </a:lnTo>
                <a:lnTo>
                  <a:pt x="61563" y="2260600"/>
                </a:lnTo>
                <a:lnTo>
                  <a:pt x="75869" y="2311400"/>
                </a:lnTo>
                <a:lnTo>
                  <a:pt x="91639" y="2362200"/>
                </a:lnTo>
                <a:lnTo>
                  <a:pt x="108863" y="2400300"/>
                </a:lnTo>
                <a:lnTo>
                  <a:pt x="127535" y="2451100"/>
                </a:lnTo>
                <a:lnTo>
                  <a:pt x="147646" y="2501900"/>
                </a:lnTo>
                <a:lnTo>
                  <a:pt x="169189" y="2540000"/>
                </a:lnTo>
                <a:lnTo>
                  <a:pt x="192154" y="2590800"/>
                </a:lnTo>
                <a:lnTo>
                  <a:pt x="216533" y="2628900"/>
                </a:lnTo>
                <a:lnTo>
                  <a:pt x="242320" y="2667000"/>
                </a:lnTo>
                <a:lnTo>
                  <a:pt x="269505" y="2717800"/>
                </a:lnTo>
                <a:lnTo>
                  <a:pt x="326586" y="2794000"/>
                </a:lnTo>
                <a:lnTo>
                  <a:pt x="356239" y="2832100"/>
                </a:lnTo>
                <a:lnTo>
                  <a:pt x="387020" y="2870200"/>
                </a:lnTo>
                <a:lnTo>
                  <a:pt x="418912" y="2908300"/>
                </a:lnTo>
                <a:lnTo>
                  <a:pt x="451895" y="2946400"/>
                </a:lnTo>
                <a:lnTo>
                  <a:pt x="485953" y="2984500"/>
                </a:lnTo>
                <a:lnTo>
                  <a:pt x="521065" y="3022600"/>
                </a:lnTo>
                <a:lnTo>
                  <a:pt x="557214" y="3060700"/>
                </a:lnTo>
                <a:lnTo>
                  <a:pt x="594381" y="3086100"/>
                </a:lnTo>
                <a:lnTo>
                  <a:pt x="632549" y="3124200"/>
                </a:lnTo>
                <a:lnTo>
                  <a:pt x="671698" y="3149600"/>
                </a:lnTo>
                <a:lnTo>
                  <a:pt x="711809" y="3187700"/>
                </a:lnTo>
                <a:lnTo>
                  <a:pt x="752866" y="3213100"/>
                </a:lnTo>
                <a:lnTo>
                  <a:pt x="794849" y="3251200"/>
                </a:lnTo>
                <a:lnTo>
                  <a:pt x="837739" y="3276600"/>
                </a:lnTo>
                <a:lnTo>
                  <a:pt x="881519" y="3302000"/>
                </a:lnTo>
                <a:lnTo>
                  <a:pt x="926170" y="3327400"/>
                </a:lnTo>
                <a:lnTo>
                  <a:pt x="971674" y="3352800"/>
                </a:lnTo>
                <a:lnTo>
                  <a:pt x="1018012" y="3378200"/>
                </a:lnTo>
                <a:lnTo>
                  <a:pt x="1113116" y="3429000"/>
                </a:lnTo>
                <a:lnTo>
                  <a:pt x="1157510" y="3454400"/>
                </a:lnTo>
                <a:lnTo>
                  <a:pt x="1202399" y="3467100"/>
                </a:lnTo>
                <a:lnTo>
                  <a:pt x="1247766" y="3492500"/>
                </a:lnTo>
                <a:lnTo>
                  <a:pt x="1293590" y="3505200"/>
                </a:lnTo>
                <a:lnTo>
                  <a:pt x="1339853" y="3530600"/>
                </a:lnTo>
                <a:lnTo>
                  <a:pt x="1723509" y="3632200"/>
                </a:lnTo>
                <a:lnTo>
                  <a:pt x="2728968" y="3632200"/>
                </a:lnTo>
                <a:lnTo>
                  <a:pt x="3112627" y="3530600"/>
                </a:lnTo>
                <a:lnTo>
                  <a:pt x="3158890" y="3505200"/>
                </a:lnTo>
                <a:lnTo>
                  <a:pt x="3204714" y="3492500"/>
                </a:lnTo>
                <a:lnTo>
                  <a:pt x="3250080" y="3467100"/>
                </a:lnTo>
                <a:lnTo>
                  <a:pt x="3294969" y="3454400"/>
                </a:lnTo>
                <a:lnTo>
                  <a:pt x="3339363" y="3429000"/>
                </a:lnTo>
                <a:lnTo>
                  <a:pt x="3434464" y="3378200"/>
                </a:lnTo>
                <a:lnTo>
                  <a:pt x="3480801" y="3352800"/>
                </a:lnTo>
                <a:lnTo>
                  <a:pt x="3526304" y="3327400"/>
                </a:lnTo>
                <a:lnTo>
                  <a:pt x="3570955" y="3302000"/>
                </a:lnTo>
                <a:lnTo>
                  <a:pt x="3614734" y="3276600"/>
                </a:lnTo>
                <a:lnTo>
                  <a:pt x="3657625" y="3251200"/>
                </a:lnTo>
                <a:lnTo>
                  <a:pt x="3699608" y="3213100"/>
                </a:lnTo>
                <a:lnTo>
                  <a:pt x="3740665" y="3187700"/>
                </a:lnTo>
                <a:lnTo>
                  <a:pt x="3780777" y="3149600"/>
                </a:lnTo>
                <a:lnTo>
                  <a:pt x="3819926" y="3124200"/>
                </a:lnTo>
                <a:lnTo>
                  <a:pt x="3858094" y="3086100"/>
                </a:lnTo>
                <a:lnTo>
                  <a:pt x="3895262" y="3060700"/>
                </a:lnTo>
                <a:lnTo>
                  <a:pt x="3931412" y="3022600"/>
                </a:lnTo>
                <a:lnTo>
                  <a:pt x="3966524" y="2984500"/>
                </a:lnTo>
                <a:lnTo>
                  <a:pt x="4000582" y="2946400"/>
                </a:lnTo>
                <a:lnTo>
                  <a:pt x="4033566" y="2908300"/>
                </a:lnTo>
                <a:lnTo>
                  <a:pt x="4065458" y="2870200"/>
                </a:lnTo>
                <a:lnTo>
                  <a:pt x="4096240" y="2832100"/>
                </a:lnTo>
                <a:lnTo>
                  <a:pt x="4125893" y="2794000"/>
                </a:lnTo>
                <a:lnTo>
                  <a:pt x="4182974" y="2717800"/>
                </a:lnTo>
                <a:lnTo>
                  <a:pt x="4210159" y="2667000"/>
                </a:lnTo>
                <a:lnTo>
                  <a:pt x="4235946" y="2628900"/>
                </a:lnTo>
                <a:lnTo>
                  <a:pt x="4260326" y="2590800"/>
                </a:lnTo>
                <a:lnTo>
                  <a:pt x="4283291" y="2540000"/>
                </a:lnTo>
                <a:lnTo>
                  <a:pt x="4304833" y="2501900"/>
                </a:lnTo>
                <a:lnTo>
                  <a:pt x="4324944" y="2451100"/>
                </a:lnTo>
                <a:lnTo>
                  <a:pt x="4343616" y="2400300"/>
                </a:lnTo>
                <a:lnTo>
                  <a:pt x="4360841" y="2362200"/>
                </a:lnTo>
                <a:lnTo>
                  <a:pt x="4376610" y="2311400"/>
                </a:lnTo>
                <a:lnTo>
                  <a:pt x="4390916" y="2260600"/>
                </a:lnTo>
                <a:lnTo>
                  <a:pt x="4403750" y="2222500"/>
                </a:lnTo>
                <a:lnTo>
                  <a:pt x="4415105" y="2171700"/>
                </a:lnTo>
                <a:lnTo>
                  <a:pt x="4424972" y="2120900"/>
                </a:lnTo>
                <a:lnTo>
                  <a:pt x="4433344" y="2082800"/>
                </a:lnTo>
                <a:lnTo>
                  <a:pt x="4440211" y="2032000"/>
                </a:lnTo>
                <a:lnTo>
                  <a:pt x="4445567" y="1981200"/>
                </a:lnTo>
                <a:lnTo>
                  <a:pt x="4449402" y="1930400"/>
                </a:lnTo>
                <a:lnTo>
                  <a:pt x="4451709" y="1879600"/>
                </a:lnTo>
                <a:lnTo>
                  <a:pt x="4452480" y="1841500"/>
                </a:lnTo>
                <a:lnTo>
                  <a:pt x="4451709" y="1790700"/>
                </a:lnTo>
                <a:lnTo>
                  <a:pt x="4449402" y="1739900"/>
                </a:lnTo>
                <a:lnTo>
                  <a:pt x="4445567" y="1689100"/>
                </a:lnTo>
                <a:lnTo>
                  <a:pt x="4440211" y="1638300"/>
                </a:lnTo>
                <a:lnTo>
                  <a:pt x="4433344" y="1600200"/>
                </a:lnTo>
                <a:lnTo>
                  <a:pt x="4424972" y="1549400"/>
                </a:lnTo>
                <a:lnTo>
                  <a:pt x="4415105" y="1498600"/>
                </a:lnTo>
                <a:lnTo>
                  <a:pt x="4403750" y="1460500"/>
                </a:lnTo>
                <a:lnTo>
                  <a:pt x="4390916" y="1409700"/>
                </a:lnTo>
                <a:lnTo>
                  <a:pt x="4376610" y="1358900"/>
                </a:lnTo>
                <a:lnTo>
                  <a:pt x="4360841" y="1320800"/>
                </a:lnTo>
                <a:lnTo>
                  <a:pt x="4343616" y="1270000"/>
                </a:lnTo>
                <a:lnTo>
                  <a:pt x="4324944" y="1219200"/>
                </a:lnTo>
                <a:lnTo>
                  <a:pt x="4304833" y="1181100"/>
                </a:lnTo>
                <a:lnTo>
                  <a:pt x="4283291" y="1130300"/>
                </a:lnTo>
                <a:lnTo>
                  <a:pt x="4260326" y="1092200"/>
                </a:lnTo>
                <a:lnTo>
                  <a:pt x="4235946" y="1041400"/>
                </a:lnTo>
                <a:lnTo>
                  <a:pt x="4210159" y="1003300"/>
                </a:lnTo>
                <a:lnTo>
                  <a:pt x="4182974" y="965200"/>
                </a:lnTo>
                <a:lnTo>
                  <a:pt x="4154398" y="914400"/>
                </a:lnTo>
                <a:lnTo>
                  <a:pt x="4125893" y="876300"/>
                </a:lnTo>
                <a:lnTo>
                  <a:pt x="4096240" y="838200"/>
                </a:lnTo>
                <a:lnTo>
                  <a:pt x="4065458" y="800100"/>
                </a:lnTo>
                <a:lnTo>
                  <a:pt x="4033566" y="762000"/>
                </a:lnTo>
                <a:lnTo>
                  <a:pt x="4000582" y="723900"/>
                </a:lnTo>
                <a:lnTo>
                  <a:pt x="3966524" y="685800"/>
                </a:lnTo>
                <a:lnTo>
                  <a:pt x="3931412" y="660400"/>
                </a:lnTo>
                <a:lnTo>
                  <a:pt x="3895262" y="622300"/>
                </a:lnTo>
                <a:lnTo>
                  <a:pt x="3858094" y="584200"/>
                </a:lnTo>
                <a:lnTo>
                  <a:pt x="3819926" y="558800"/>
                </a:lnTo>
                <a:lnTo>
                  <a:pt x="3780777" y="520700"/>
                </a:lnTo>
                <a:lnTo>
                  <a:pt x="3740665" y="495300"/>
                </a:lnTo>
                <a:lnTo>
                  <a:pt x="3699608" y="457200"/>
                </a:lnTo>
                <a:lnTo>
                  <a:pt x="3657625" y="431800"/>
                </a:lnTo>
                <a:lnTo>
                  <a:pt x="3614734" y="393700"/>
                </a:lnTo>
                <a:lnTo>
                  <a:pt x="3570955" y="368300"/>
                </a:lnTo>
                <a:lnTo>
                  <a:pt x="3526304" y="342900"/>
                </a:lnTo>
                <a:lnTo>
                  <a:pt x="3480801" y="317500"/>
                </a:lnTo>
                <a:lnTo>
                  <a:pt x="3387312" y="266700"/>
                </a:lnTo>
                <a:lnTo>
                  <a:pt x="3339363" y="241300"/>
                </a:lnTo>
                <a:lnTo>
                  <a:pt x="3294969" y="228600"/>
                </a:lnTo>
                <a:lnTo>
                  <a:pt x="3250080" y="203200"/>
                </a:lnTo>
                <a:lnTo>
                  <a:pt x="3204714" y="190500"/>
                </a:lnTo>
                <a:lnTo>
                  <a:pt x="3158890" y="165100"/>
                </a:lnTo>
                <a:lnTo>
                  <a:pt x="3065943" y="139700"/>
                </a:lnTo>
                <a:lnTo>
                  <a:pt x="3018858" y="114300"/>
                </a:lnTo>
                <a:lnTo>
                  <a:pt x="2778067" y="50800"/>
                </a:lnTo>
                <a:close/>
              </a:path>
              <a:path w="4452620" h="3670300">
                <a:moveTo>
                  <a:pt x="2629978" y="25400"/>
                </a:moveTo>
                <a:lnTo>
                  <a:pt x="1822497" y="25400"/>
                </a:lnTo>
                <a:lnTo>
                  <a:pt x="1723509" y="50800"/>
                </a:lnTo>
                <a:lnTo>
                  <a:pt x="2728968" y="50800"/>
                </a:lnTo>
                <a:lnTo>
                  <a:pt x="2629978" y="25400"/>
                </a:lnTo>
                <a:close/>
              </a:path>
              <a:path w="4452620" h="3670300">
                <a:moveTo>
                  <a:pt x="2530060" y="12700"/>
                </a:moveTo>
                <a:lnTo>
                  <a:pt x="1922415" y="12700"/>
                </a:lnTo>
                <a:lnTo>
                  <a:pt x="1872349" y="25400"/>
                </a:lnTo>
                <a:lnTo>
                  <a:pt x="2580126" y="25400"/>
                </a:lnTo>
                <a:lnTo>
                  <a:pt x="2530060" y="12700"/>
                </a:lnTo>
                <a:close/>
              </a:path>
              <a:path w="4452620" h="3670300">
                <a:moveTo>
                  <a:pt x="2429362" y="0"/>
                </a:moveTo>
                <a:lnTo>
                  <a:pt x="2023110" y="0"/>
                </a:lnTo>
                <a:lnTo>
                  <a:pt x="1972674" y="12700"/>
                </a:lnTo>
                <a:lnTo>
                  <a:pt x="2479799" y="12700"/>
                </a:lnTo>
                <a:lnTo>
                  <a:pt x="2429362" y="0"/>
                </a:lnTo>
                <a:close/>
              </a:path>
            </a:pathLst>
          </a:custGeom>
          <a:solidFill>
            <a:srgbClr val="A2B1D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4" name="object 4"/>
          <p:cNvSpPr txBox="1"/>
          <p:nvPr/>
        </p:nvSpPr>
        <p:spPr>
          <a:xfrm>
            <a:off x="1607428" y="3653315"/>
            <a:ext cx="1700663" cy="721244"/>
          </a:xfrm>
          <a:prstGeom prst="rect">
            <a:avLst/>
          </a:prstGeom>
        </p:spPr>
        <p:txBody>
          <a:bodyPr vert="horz" wrap="square" lIns="0" tIns="53284" rIns="0" bIns="0" rtlCol="0">
            <a:spAutoFit/>
          </a:bodyPr>
          <a:lstStyle/>
          <a:p>
            <a:pPr marL="12687" marR="5075" indent="226468">
              <a:lnSpc>
                <a:spcPts val="2597"/>
              </a:lnSpc>
              <a:spcBef>
                <a:spcPts val="420"/>
              </a:spcBef>
            </a:pPr>
            <a:r>
              <a:rPr sz="2398" b="1" spc="-5" dirty="0">
                <a:solidFill>
                  <a:srgbClr val="FFFFFF"/>
                </a:solidFill>
                <a:latin typeface="Arial"/>
                <a:cs typeface="Arial"/>
              </a:rPr>
              <a:t>Artificial </a:t>
            </a:r>
            <a:r>
              <a:rPr sz="2398" b="1" dirty="0">
                <a:solidFill>
                  <a:srgbClr val="FFFFFF"/>
                </a:solidFill>
                <a:latin typeface="Arial"/>
                <a:cs typeface="Arial"/>
              </a:rPr>
              <a:t> Int</a:t>
            </a:r>
            <a:r>
              <a:rPr sz="2398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98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398" b="1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398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398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398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98" b="1" spc="-10" dirty="0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sz="2398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39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04175" y="6242979"/>
            <a:ext cx="1441219" cy="104920"/>
          </a:xfrm>
          <a:prstGeom prst="rect">
            <a:avLst/>
          </a:prstGeom>
        </p:spPr>
        <p:txBody>
          <a:bodyPr vert="horz" wrap="square" lIns="0" tIns="12687" rIns="0" bIns="0" rtlCol="0">
            <a:spAutoFit/>
          </a:bodyPr>
          <a:lstStyle/>
          <a:p>
            <a:pPr marL="12687">
              <a:spcBef>
                <a:spcPts val="100"/>
              </a:spcBef>
            </a:pPr>
            <a:r>
              <a:rPr sz="599" spc="-5" dirty="0">
                <a:solidFill>
                  <a:srgbClr val="7F7F7F"/>
                </a:solidFill>
                <a:latin typeface="Arial MT"/>
                <a:cs typeface="Arial MT"/>
                <a:hlinkClick r:id="rId3"/>
              </a:rPr>
              <a:t>www.youtube.com/watch?v=sDt5bTQBJis</a:t>
            </a:r>
            <a:endParaRPr sz="599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046" y="2787428"/>
            <a:ext cx="2706766" cy="1524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534" y="4654962"/>
            <a:ext cx="2706134" cy="152445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61107" y="3408498"/>
            <a:ext cx="2829153" cy="938188"/>
            <a:chOff x="3464712" y="3408476"/>
            <a:chExt cx="2832100" cy="939165"/>
          </a:xfrm>
        </p:grpSpPr>
        <p:sp>
          <p:nvSpPr>
            <p:cNvPr id="9" name="object 9"/>
            <p:cNvSpPr/>
            <p:nvPr/>
          </p:nvSpPr>
          <p:spPr>
            <a:xfrm>
              <a:off x="3484080" y="3460673"/>
              <a:ext cx="2710815" cy="868044"/>
            </a:xfrm>
            <a:custGeom>
              <a:avLst/>
              <a:gdLst/>
              <a:ahLst/>
              <a:cxnLst/>
              <a:rect l="l" t="t" r="r" b="b"/>
              <a:pathLst>
                <a:path w="2710815" h="868045">
                  <a:moveTo>
                    <a:pt x="0" y="867600"/>
                  </a:moveTo>
                  <a:lnTo>
                    <a:pt x="2710802" y="0"/>
                  </a:lnTo>
                </a:path>
              </a:pathLst>
            </a:custGeom>
            <a:ln w="38159">
              <a:solidFill>
                <a:srgbClr val="2A3A67"/>
              </a:solidFill>
            </a:ln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10" name="object 10"/>
            <p:cNvSpPr/>
            <p:nvPr/>
          </p:nvSpPr>
          <p:spPr>
            <a:xfrm>
              <a:off x="6170396" y="3408476"/>
              <a:ext cx="126364" cy="109220"/>
            </a:xfrm>
            <a:custGeom>
              <a:avLst/>
              <a:gdLst/>
              <a:ahLst/>
              <a:cxnLst/>
              <a:rect l="l" t="t" r="r" b="b"/>
              <a:pathLst>
                <a:path w="126364" h="109220">
                  <a:moveTo>
                    <a:pt x="0" y="0"/>
                  </a:moveTo>
                  <a:lnTo>
                    <a:pt x="34925" y="109080"/>
                  </a:lnTo>
                  <a:lnTo>
                    <a:pt x="126364" y="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3A67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54101" y="2003406"/>
            <a:ext cx="5152103" cy="1718296"/>
          </a:xfrm>
          <a:prstGeom prst="rect">
            <a:avLst/>
          </a:prstGeom>
        </p:spPr>
        <p:txBody>
          <a:bodyPr vert="horz" wrap="square" lIns="0" tIns="36157" rIns="0" bIns="0" rtlCol="0">
            <a:spAutoFit/>
          </a:bodyPr>
          <a:lstStyle/>
          <a:p>
            <a:pPr marL="12687">
              <a:spcBef>
                <a:spcPts val="285"/>
              </a:spcBef>
            </a:pPr>
            <a:r>
              <a:rPr sz="1998" b="1" dirty="0">
                <a:latin typeface="Arial"/>
                <a:cs typeface="Arial"/>
              </a:rPr>
              <a:t>Künstliche</a:t>
            </a:r>
            <a:r>
              <a:rPr sz="1998" b="1" spc="-30" dirty="0">
                <a:latin typeface="Arial"/>
                <a:cs typeface="Arial"/>
              </a:rPr>
              <a:t> </a:t>
            </a:r>
            <a:r>
              <a:rPr sz="1998" b="1" spc="-5" dirty="0">
                <a:latin typeface="Arial"/>
                <a:cs typeface="Arial"/>
              </a:rPr>
              <a:t>Intelligenz:</a:t>
            </a:r>
            <a:endParaRPr sz="1998" dirty="0">
              <a:latin typeface="Arial"/>
              <a:cs typeface="Arial"/>
            </a:endParaRPr>
          </a:p>
          <a:p>
            <a:pPr marL="13956">
              <a:spcBef>
                <a:spcPts val="190"/>
              </a:spcBef>
              <a:tabLst>
                <a:tab pos="355879" algn="l"/>
              </a:tabLst>
            </a:pPr>
            <a:r>
              <a:rPr sz="2997" baseline="2777" dirty="0">
                <a:latin typeface="Arial MT"/>
                <a:cs typeface="Arial MT"/>
              </a:rPr>
              <a:t>-	</a:t>
            </a:r>
            <a:r>
              <a:rPr sz="1998" dirty="0">
                <a:latin typeface="Arial MT"/>
                <a:cs typeface="Arial MT"/>
              </a:rPr>
              <a:t>Nachahmung</a:t>
            </a:r>
            <a:r>
              <a:rPr sz="1998" spc="-15" dirty="0">
                <a:latin typeface="Arial MT"/>
                <a:cs typeface="Arial MT"/>
              </a:rPr>
              <a:t> </a:t>
            </a:r>
            <a:r>
              <a:rPr sz="1998" dirty="0">
                <a:latin typeface="Arial MT"/>
                <a:cs typeface="Arial MT"/>
              </a:rPr>
              <a:t>menschlicher</a:t>
            </a:r>
            <a:r>
              <a:rPr sz="1998" spc="-20" dirty="0">
                <a:latin typeface="Arial MT"/>
                <a:cs typeface="Arial MT"/>
              </a:rPr>
              <a:t> </a:t>
            </a:r>
            <a:r>
              <a:rPr sz="1998" dirty="0">
                <a:latin typeface="Arial MT"/>
                <a:cs typeface="Arial MT"/>
              </a:rPr>
              <a:t>Denkprozesse</a:t>
            </a:r>
          </a:p>
          <a:p>
            <a:pPr>
              <a:spcBef>
                <a:spcPts val="5"/>
              </a:spcBef>
            </a:pPr>
            <a:endParaRPr sz="3297" dirty="0">
              <a:latin typeface="Arial MT"/>
              <a:cs typeface="Arial MT"/>
            </a:endParaRPr>
          </a:p>
          <a:p>
            <a:pPr marL="1459040"/>
            <a:r>
              <a:rPr sz="1998" dirty="0">
                <a:latin typeface="Arial MT"/>
                <a:cs typeface="Arial MT"/>
              </a:rPr>
              <a:t>Regelbasiert</a:t>
            </a:r>
          </a:p>
          <a:p>
            <a:pPr marL="1542776">
              <a:spcBef>
                <a:spcPts val="130"/>
              </a:spcBef>
            </a:pPr>
            <a:r>
              <a:rPr sz="1399" dirty="0">
                <a:latin typeface="Arial MT"/>
                <a:cs typeface="Arial MT"/>
              </a:rPr>
              <a:t>z.B.</a:t>
            </a:r>
            <a:r>
              <a:rPr sz="1399" spc="-15" dirty="0">
                <a:latin typeface="Arial MT"/>
                <a:cs typeface="Arial MT"/>
              </a:rPr>
              <a:t> </a:t>
            </a:r>
            <a:r>
              <a:rPr sz="1399" spc="-5" dirty="0">
                <a:latin typeface="Arial MT"/>
                <a:cs typeface="Arial MT"/>
              </a:rPr>
              <a:t>Kochrezept</a:t>
            </a:r>
            <a:endParaRPr sz="1399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1792" y="5205635"/>
            <a:ext cx="1796449" cy="814492"/>
          </a:xfrm>
          <a:prstGeom prst="rect">
            <a:avLst/>
          </a:prstGeom>
        </p:spPr>
        <p:txBody>
          <a:bodyPr vert="horz" wrap="square" lIns="0" tIns="36157" rIns="0" bIns="0" rtlCol="0">
            <a:spAutoFit/>
          </a:bodyPr>
          <a:lstStyle/>
          <a:p>
            <a:pPr marL="121164">
              <a:spcBef>
                <a:spcPts val="285"/>
              </a:spcBef>
            </a:pPr>
            <a:r>
              <a:rPr sz="1998" dirty="0">
                <a:latin typeface="Arial MT"/>
                <a:cs typeface="Arial MT"/>
              </a:rPr>
              <a:t>Selbstlernend</a:t>
            </a:r>
            <a:endParaRPr sz="1998">
              <a:latin typeface="Arial MT"/>
              <a:cs typeface="Arial MT"/>
            </a:endParaRPr>
          </a:p>
          <a:p>
            <a:pPr marL="12687">
              <a:spcBef>
                <a:spcPts val="130"/>
              </a:spcBef>
            </a:pPr>
            <a:r>
              <a:rPr sz="1399" dirty="0">
                <a:latin typeface="Arial MT"/>
                <a:cs typeface="Arial MT"/>
              </a:rPr>
              <a:t>z.B.</a:t>
            </a:r>
            <a:r>
              <a:rPr sz="1399" spc="-30" dirty="0">
                <a:latin typeface="Arial MT"/>
                <a:cs typeface="Arial MT"/>
              </a:rPr>
              <a:t> </a:t>
            </a:r>
            <a:r>
              <a:rPr sz="1399" spc="-5" dirty="0">
                <a:latin typeface="Arial MT"/>
                <a:cs typeface="Arial MT"/>
              </a:rPr>
              <a:t>Wettervorhersage</a:t>
            </a:r>
            <a:endParaRPr sz="1399">
              <a:latin typeface="Arial MT"/>
              <a:cs typeface="Arial MT"/>
            </a:endParaRPr>
          </a:p>
          <a:p>
            <a:pPr marL="78027">
              <a:spcBef>
                <a:spcPts val="140"/>
              </a:spcBef>
            </a:pPr>
            <a:r>
              <a:rPr sz="1399" dirty="0">
                <a:latin typeface="Wingdings"/>
                <a:cs typeface="Wingdings"/>
              </a:rPr>
              <a:t></a:t>
            </a:r>
            <a:r>
              <a:rPr sz="1399" spc="25" dirty="0">
                <a:latin typeface="Times New Roman"/>
                <a:cs typeface="Times New Roman"/>
              </a:rPr>
              <a:t> </a:t>
            </a:r>
            <a:r>
              <a:rPr sz="1399" spc="-5" dirty="0">
                <a:latin typeface="Arial MT"/>
                <a:cs typeface="Arial MT"/>
              </a:rPr>
              <a:t>Machine</a:t>
            </a:r>
            <a:r>
              <a:rPr sz="1399" spc="-20" dirty="0">
                <a:latin typeface="Arial MT"/>
                <a:cs typeface="Arial MT"/>
              </a:rPr>
              <a:t> </a:t>
            </a:r>
            <a:r>
              <a:rPr sz="1399" spc="-5" dirty="0">
                <a:latin typeface="Arial MT"/>
                <a:cs typeface="Arial MT"/>
              </a:rPr>
              <a:t>Learning</a:t>
            </a:r>
            <a:endParaRPr sz="1399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61394" y="4757455"/>
            <a:ext cx="2829153" cy="938188"/>
            <a:chOff x="3465000" y="4758838"/>
            <a:chExt cx="2832100" cy="939165"/>
          </a:xfrm>
        </p:grpSpPr>
        <p:sp>
          <p:nvSpPr>
            <p:cNvPr id="14" name="object 14"/>
            <p:cNvSpPr/>
            <p:nvPr/>
          </p:nvSpPr>
          <p:spPr>
            <a:xfrm>
              <a:off x="3484079" y="4777917"/>
              <a:ext cx="2710815" cy="868044"/>
            </a:xfrm>
            <a:custGeom>
              <a:avLst/>
              <a:gdLst/>
              <a:ahLst/>
              <a:cxnLst/>
              <a:rect l="l" t="t" r="r" b="b"/>
              <a:pathLst>
                <a:path w="2710815" h="868045">
                  <a:moveTo>
                    <a:pt x="0" y="0"/>
                  </a:moveTo>
                  <a:lnTo>
                    <a:pt x="2710802" y="867600"/>
                  </a:lnTo>
                </a:path>
              </a:pathLst>
            </a:custGeom>
            <a:ln w="38159">
              <a:solidFill>
                <a:srgbClr val="2A3A67"/>
              </a:solidFill>
            </a:ln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170396" y="5588635"/>
              <a:ext cx="126364" cy="109220"/>
            </a:xfrm>
            <a:custGeom>
              <a:avLst/>
              <a:gdLst/>
              <a:ahLst/>
              <a:cxnLst/>
              <a:rect l="l" t="t" r="r" b="b"/>
              <a:pathLst>
                <a:path w="126364" h="109220">
                  <a:moveTo>
                    <a:pt x="34925" y="0"/>
                  </a:moveTo>
                  <a:lnTo>
                    <a:pt x="0" y="109080"/>
                  </a:lnTo>
                  <a:lnTo>
                    <a:pt x="126364" y="89280"/>
                  </a:lnTo>
                  <a:lnTo>
                    <a:pt x="34925" y="0"/>
                  </a:lnTo>
                  <a:close/>
                </a:path>
              </a:pathLst>
            </a:custGeom>
            <a:solidFill>
              <a:srgbClr val="2A3A67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1605374" y="6514259"/>
            <a:ext cx="21717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"/>
              </a:spcBef>
            </a:pPr>
            <a:fld id="{81D60167-4931-47E6-BA6A-407CBD079E47}" type="slidenum">
              <a:rPr lang="de-DE" smtClean="0"/>
              <a:pPr marL="38100">
                <a:spcBef>
                  <a:spcPts val="5"/>
                </a:spcBef>
              </a:pPr>
              <a:t>6</a:t>
            </a:fld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93738" y="6514259"/>
            <a:ext cx="3274695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000" b="0" i="0" kern="120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87">
              <a:spcBef>
                <a:spcPts val="5"/>
              </a:spcBef>
            </a:pPr>
            <a:r>
              <a:rPr lang="de-DE" spc="30"/>
              <a:t>Seminarkurs</a:t>
            </a:r>
            <a:r>
              <a:rPr lang="de-DE" spc="65"/>
              <a:t> </a:t>
            </a:r>
            <a:r>
              <a:rPr lang="de-DE" spc="15"/>
              <a:t>KI</a:t>
            </a:r>
            <a:r>
              <a:rPr lang="de-DE" spc="75"/>
              <a:t> </a:t>
            </a:r>
            <a:r>
              <a:rPr lang="de-DE"/>
              <a:t>–</a:t>
            </a:r>
            <a:r>
              <a:rPr lang="de-DE" spc="55"/>
              <a:t> </a:t>
            </a:r>
            <a:r>
              <a:rPr lang="de-DE" spc="25"/>
              <a:t>gemeinsam</a:t>
            </a:r>
            <a:r>
              <a:rPr lang="de-DE" spc="65"/>
              <a:t> </a:t>
            </a:r>
            <a:r>
              <a:rPr lang="de-DE"/>
              <a:t>–</a:t>
            </a:r>
            <a:r>
              <a:rPr lang="de-DE" spc="65"/>
              <a:t> </a:t>
            </a:r>
            <a:r>
              <a:rPr lang="de-DE" spc="30"/>
              <a:t>Einführung</a:t>
            </a:r>
            <a:r>
              <a:rPr lang="de-DE" spc="55"/>
              <a:t> </a:t>
            </a:r>
            <a:r>
              <a:rPr lang="de-DE" spc="15"/>
              <a:t>in</a:t>
            </a:r>
            <a:r>
              <a:rPr lang="de-DE" spc="55"/>
              <a:t> </a:t>
            </a:r>
            <a:r>
              <a:rPr lang="de-DE" spc="20"/>
              <a:t>die</a:t>
            </a:r>
            <a:r>
              <a:rPr lang="de-DE" spc="70"/>
              <a:t> </a:t>
            </a:r>
            <a:r>
              <a:rPr lang="de-DE" spc="15"/>
              <a:t>KI</a:t>
            </a:r>
            <a:r>
              <a:rPr lang="de-DE" spc="65"/>
              <a:t> </a:t>
            </a:r>
            <a:r>
              <a:rPr lang="de-DE"/>
              <a:t>1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60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Klassifizierung vs. Regression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7E0CD247-0A73-AE6E-8326-51855AA4DD80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724866" y="1839580"/>
            <a:ext cx="7128933" cy="19811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err="1"/>
              <a:t>Klassifizierung</a:t>
            </a:r>
            <a:r>
              <a:rPr lang="en-US"/>
              <a:t>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 err="1"/>
              <a:t>Zielwert</a:t>
            </a:r>
            <a:r>
              <a:rPr lang="en-US"/>
              <a:t> is </a:t>
            </a:r>
            <a:r>
              <a:rPr lang="en-US" err="1"/>
              <a:t>diskret</a:t>
            </a:r>
            <a:r>
              <a:rPr lang="en-US"/>
              <a:t>/</a:t>
            </a:r>
            <a:r>
              <a:rPr lang="en-US" err="1"/>
              <a:t>abzählbar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 </a:t>
            </a:r>
            <a:r>
              <a:rPr lang="en-US" err="1"/>
              <a:t>Banane</a:t>
            </a:r>
            <a:r>
              <a:rPr lang="en-US"/>
              <a:t>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Apfel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Spam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Spam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3781104" y="6287412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4AEEFBB-022A-2CCC-D144-7015FC85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66" y="4109070"/>
            <a:ext cx="5405271" cy="2286064"/>
          </a:xfrm>
          <a:prstGeom prst="rect">
            <a:avLst/>
          </a:prstGeom>
        </p:spPr>
      </p:pic>
      <p:sp>
        <p:nvSpPr>
          <p:cNvPr id="12" name="Vertical Text Placeholder 4">
            <a:extLst>
              <a:ext uri="{FF2B5EF4-FFF2-40B4-BE49-F238E27FC236}">
                <a16:creationId xmlns:a16="http://schemas.microsoft.com/office/drawing/2014/main" id="{ADEE28C1-2693-7584-BD01-BDD0BEA9E176}"/>
              </a:ext>
            </a:extLst>
          </p:cNvPr>
          <p:cNvSpPr txBox="1">
            <a:spLocks/>
          </p:cNvSpPr>
          <p:nvPr/>
        </p:nvSpPr>
        <p:spPr>
          <a:xfrm>
            <a:off x="6833286" y="2842054"/>
            <a:ext cx="4950203" cy="280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/>
              <a:t>Regression</a:t>
            </a:r>
            <a:r>
              <a:rPr lang="en-US"/>
              <a:t>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 err="1"/>
              <a:t>Zielwert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reell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</a:t>
            </a:r>
            <a:r>
              <a:rPr lang="en-US" err="1"/>
              <a:t>Bestimmung</a:t>
            </a:r>
            <a:r>
              <a:rPr lang="en-US"/>
              <a:t> des </a:t>
            </a:r>
            <a:r>
              <a:rPr lang="en-US" err="1"/>
              <a:t>Verkaufspreises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</a:t>
            </a:r>
            <a:r>
              <a:rPr lang="en-US" err="1"/>
              <a:t>Immobilie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</a:t>
            </a:r>
            <a:r>
              <a:rPr lang="en-US" err="1"/>
              <a:t>Bestimmung</a:t>
            </a:r>
            <a:r>
              <a:rPr lang="en-US"/>
              <a:t> der </a:t>
            </a:r>
            <a:r>
              <a:rPr lang="en-US" err="1"/>
              <a:t>Anzahl</a:t>
            </a:r>
            <a:r>
              <a:rPr lang="en-US"/>
              <a:t> an </a:t>
            </a:r>
            <a:r>
              <a:rPr lang="en-US" err="1"/>
              <a:t>Festivalgästen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45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61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Lineare Regression vs.</a:t>
            </a:r>
            <a:br>
              <a:rPr lang="de-DE"/>
            </a:br>
            <a:r>
              <a:rPr lang="de-DE"/>
              <a:t>Multiple Lineare Regression</a:t>
            </a:r>
          </a:p>
        </p:txBody>
      </p:sp>
      <p:sp>
        <p:nvSpPr>
          <p:cNvPr id="18" name="Vertical Text Placeholder 4">
            <a:extLst>
              <a:ext uri="{FF2B5EF4-FFF2-40B4-BE49-F238E27FC236}">
                <a16:creationId xmlns:a16="http://schemas.microsoft.com/office/drawing/2014/main" id="{CBE04F93-3167-1126-6D7C-9178720F249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06401" y="2752782"/>
            <a:ext cx="3664328" cy="29872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Ein </a:t>
            </a:r>
            <a:r>
              <a:rPr lang="en-US" err="1"/>
              <a:t>Prädiktor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Bestimmung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</a:t>
            </a:r>
            <a:r>
              <a:rPr lang="en-US" err="1"/>
              <a:t>Kriteriums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Mehrere</a:t>
            </a:r>
            <a:r>
              <a:rPr lang="en-US"/>
              <a:t> </a:t>
            </a:r>
            <a:r>
              <a:rPr lang="en-US" err="1"/>
              <a:t>Prädiktoren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Bestimmung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</a:t>
            </a:r>
            <a:r>
              <a:rPr lang="en-US" err="1"/>
              <a:t>Kriteriums</a:t>
            </a:r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4549398" y="552455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https://datatab.de/tutorial/lineare-regression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6DCC7F-02B1-9228-30BA-681C347C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98" y="2752782"/>
            <a:ext cx="714375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43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Wozu braucht man Regression?</a:t>
            </a:r>
            <a:br>
              <a:rPr lang="de-DE"/>
            </a:br>
            <a:r>
              <a:rPr lang="de-DE"/>
              <a:t>Wo könntet ihr Regression anwenden?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042D58A7-C2EC-9F84-E3CE-85BD7EE6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584A6D9-F076-4F89-ADA2-89BAF04B4266}" type="slidenum">
              <a:rPr lang="de-DE" smtClean="0"/>
              <a:pPr>
                <a:spcAft>
                  <a:spcPts val="600"/>
                </a:spcAft>
              </a:pPr>
              <a:t>62</a:t>
            </a:fld>
            <a:endParaRPr lang="de-DE"/>
          </a:p>
        </p:txBody>
      </p:sp>
      <p:sp>
        <p:nvSpPr>
          <p:cNvPr id="3" name="Foliennummernplatzhalter 2" hidden="1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1763" y="6515100"/>
            <a:ext cx="1900237" cy="2159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62</a:t>
            </a:fld>
            <a:endParaRPr lang="de-DE"/>
          </a:p>
        </p:txBody>
      </p:sp>
      <p:pic>
        <p:nvPicPr>
          <p:cNvPr id="8" name="Picture 6" descr="Hölzerne Menschengestalt">
            <a:extLst>
              <a:ext uri="{FF2B5EF4-FFF2-40B4-BE49-F238E27FC236}">
                <a16:creationId xmlns:a16="http://schemas.microsoft.com/office/drawing/2014/main" id="{DED16DF4-37DE-5D5F-D830-8E4FA4596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" r="1" b="44129"/>
          <a:stretch/>
        </p:blipFill>
        <p:spPr>
          <a:xfrm>
            <a:off x="406402" y="2033591"/>
            <a:ext cx="11377084" cy="4210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700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Wozu braucht man Regression?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2967FA9-0661-4748-EBFA-ED131685EF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Vorhersage für Anzahl an Menschen bei einem Festival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Wettervorhersage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Einnahmen vorhersagen anhand von Werbeausgaben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Benötigte Medikamentendosis anhand von Blutdruck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Vorhersage von Spielerleistung anhand von Trainingsdaten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1909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1728734" y="1908484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64</a:t>
            </a:fld>
            <a:endParaRPr lang="de-DE"/>
          </a:p>
        </p:txBody>
      </p:sp>
      <p:pic>
        <p:nvPicPr>
          <p:cNvPr id="8" name="Grafik 7" descr="Ein Bild, das Screenshot, Rechteck, Quadrat, Design enthält.&#10;&#10;Automatisch generierte Beschreibung">
            <a:extLst>
              <a:ext uri="{FF2B5EF4-FFF2-40B4-BE49-F238E27FC236}">
                <a16:creationId xmlns:a16="http://schemas.microsoft.com/office/drawing/2014/main" id="{31F2DE29-1003-C512-B273-89EEFE961F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77" y="1906795"/>
            <a:ext cx="5530556" cy="4492482"/>
          </a:xfrm>
          <a:prstGeom prst="rect">
            <a:avLst/>
          </a:prstGeom>
        </p:spPr>
      </p:pic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2573AAD-314A-2F6B-A2BA-08C694BCDFC7}"/>
              </a:ext>
            </a:extLst>
          </p:cNvPr>
          <p:cNvSpPr/>
          <p:nvPr/>
        </p:nvSpPr>
        <p:spPr>
          <a:xfrm>
            <a:off x="5539145" y="4071067"/>
            <a:ext cx="980925" cy="232820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1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Inhaltsplatzhalter 5">
            <a:extLst>
              <a:ext uri="{FF2B5EF4-FFF2-40B4-BE49-F238E27FC236}">
                <a16:creationId xmlns:a16="http://schemas.microsoft.com/office/drawing/2014/main" id="{6B7D6168-D89A-42DB-9CFF-50245110F8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383487" y="2198791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1208125"/>
            <a:ext cx="11377084" cy="553999"/>
          </a:xfrm>
        </p:spPr>
        <p:txBody>
          <a:bodyPr anchor="t">
            <a:normAutofit/>
          </a:bodyPr>
          <a:lstStyle/>
          <a:p>
            <a:r>
              <a:rPr lang="de-DE" dirty="0"/>
              <a:t>AI </a:t>
            </a:r>
            <a:r>
              <a:rPr lang="de-DE" b="0" dirty="0"/>
              <a:t>vs. </a:t>
            </a:r>
            <a:r>
              <a:rPr lang="de-DE" dirty="0"/>
              <a:t>ML </a:t>
            </a:r>
            <a:r>
              <a:rPr lang="de-DE" b="0" dirty="0"/>
              <a:t>VS. </a:t>
            </a:r>
            <a:r>
              <a:rPr lang="de-DE" dirty="0"/>
              <a:t>DL</a:t>
            </a:r>
          </a:p>
        </p:txBody>
      </p:sp>
      <p:sp>
        <p:nvSpPr>
          <p:cNvPr id="19" name="Vertical Text Placeholder 4">
            <a:extLst>
              <a:ext uri="{FF2B5EF4-FFF2-40B4-BE49-F238E27FC236}">
                <a16:creationId xmlns:a16="http://schemas.microsoft.com/office/drawing/2014/main" id="{40061552-09C2-499E-92F3-B95C6DE35C3A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972842" y="2147503"/>
            <a:ext cx="6925933" cy="1691839"/>
          </a:xfrm>
        </p:spPr>
        <p:txBody>
          <a:bodyPr/>
          <a:lstStyle/>
          <a:p>
            <a:r>
              <a:rPr lang="de-DE" b="1" dirty="0"/>
              <a:t>M</a:t>
            </a:r>
            <a:r>
              <a:rPr lang="en-US" b="1" dirty="0" err="1"/>
              <a:t>aschinelles</a:t>
            </a:r>
            <a:r>
              <a:rPr lang="en-US" b="1" dirty="0"/>
              <a:t> </a:t>
            </a:r>
            <a:r>
              <a:rPr lang="en-US" b="1" dirty="0" err="1"/>
              <a:t>Lernen</a:t>
            </a:r>
            <a:r>
              <a:rPr lang="en-US" b="1" dirty="0"/>
              <a:t>:</a:t>
            </a:r>
          </a:p>
          <a:p>
            <a:r>
              <a:rPr lang="en-US" dirty="0" err="1"/>
              <a:t>Selbstständiges</a:t>
            </a:r>
            <a:r>
              <a:rPr lang="en-US" dirty="0"/>
              <a:t> </a:t>
            </a:r>
            <a:r>
              <a:rPr lang="en-US" dirty="0" err="1"/>
              <a:t>Lernen</a:t>
            </a:r>
            <a:r>
              <a:rPr lang="en-US" dirty="0"/>
              <a:t> von </a:t>
            </a:r>
            <a:r>
              <a:rPr lang="en-US" dirty="0" err="1"/>
              <a:t>Mustern</a:t>
            </a:r>
            <a:r>
              <a:rPr lang="en-US" dirty="0"/>
              <a:t> in </a:t>
            </a:r>
            <a:r>
              <a:rPr lang="en-US" dirty="0" err="1"/>
              <a:t>Daten</a:t>
            </a:r>
            <a:endParaRPr lang="en-US" dirty="0"/>
          </a:p>
          <a:p>
            <a:endParaRPr lang="en-US" b="1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83BCDA0-C1F2-4C61-8E9B-A7F8CFD51501}"/>
              </a:ext>
            </a:extLst>
          </p:cNvPr>
          <p:cNvCxnSpPr>
            <a:cxnSpLocks/>
          </p:cNvCxnSpPr>
          <p:nvPr/>
        </p:nvCxnSpPr>
        <p:spPr>
          <a:xfrm flipV="1">
            <a:off x="3483980" y="3429000"/>
            <a:ext cx="2812648" cy="899932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9CDB444-A821-488B-8689-9CE6477E8CA6}"/>
              </a:ext>
            </a:extLst>
          </p:cNvPr>
          <p:cNvCxnSpPr>
            <a:cxnSpLocks/>
          </p:cNvCxnSpPr>
          <p:nvPr/>
        </p:nvCxnSpPr>
        <p:spPr>
          <a:xfrm>
            <a:off x="3483980" y="4565633"/>
            <a:ext cx="3678820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Vertical Text Placeholder 4">
            <a:extLst>
              <a:ext uri="{FF2B5EF4-FFF2-40B4-BE49-F238E27FC236}">
                <a16:creationId xmlns:a16="http://schemas.microsoft.com/office/drawing/2014/main" id="{58F946F1-81EF-47D8-8CDD-447ACC907910}"/>
              </a:ext>
            </a:extLst>
          </p:cNvPr>
          <p:cNvSpPr txBox="1">
            <a:spLocks/>
          </p:cNvSpPr>
          <p:nvPr/>
        </p:nvSpPr>
        <p:spPr>
          <a:xfrm>
            <a:off x="7135591" y="4416580"/>
            <a:ext cx="2933700" cy="4005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Unsupervised Learning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BF9685F4-63ED-49C3-B526-F2748364D37F}"/>
              </a:ext>
            </a:extLst>
          </p:cNvPr>
          <p:cNvSpPr txBox="1">
            <a:spLocks/>
          </p:cNvSpPr>
          <p:nvPr/>
        </p:nvSpPr>
        <p:spPr>
          <a:xfrm>
            <a:off x="6296628" y="5528952"/>
            <a:ext cx="2933700" cy="4005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Reinforcement Learning</a:t>
            </a:r>
          </a:p>
        </p:txBody>
      </p:sp>
      <p:sp>
        <p:nvSpPr>
          <p:cNvPr id="12" name="Vertical Text Placeholder 4">
            <a:extLst>
              <a:ext uri="{FF2B5EF4-FFF2-40B4-BE49-F238E27FC236}">
                <a16:creationId xmlns:a16="http://schemas.microsoft.com/office/drawing/2014/main" id="{E609D6F2-FB75-4F07-B84A-82A859ABDB9E}"/>
              </a:ext>
            </a:extLst>
          </p:cNvPr>
          <p:cNvSpPr txBox="1">
            <a:spLocks/>
          </p:cNvSpPr>
          <p:nvPr/>
        </p:nvSpPr>
        <p:spPr>
          <a:xfrm>
            <a:off x="6060223" y="3276163"/>
            <a:ext cx="2933700" cy="4005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Supervised Learning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E1F1522-E957-49B7-A4E6-39654A09029B}"/>
              </a:ext>
            </a:extLst>
          </p:cNvPr>
          <p:cNvCxnSpPr>
            <a:cxnSpLocks/>
          </p:cNvCxnSpPr>
          <p:nvPr/>
        </p:nvCxnSpPr>
        <p:spPr>
          <a:xfrm>
            <a:off x="3483980" y="4778261"/>
            <a:ext cx="2812648" cy="899932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688AE569-1F01-46EA-9079-3D16042A2968}"/>
              </a:ext>
            </a:extLst>
          </p:cNvPr>
          <p:cNvSpPr txBox="1"/>
          <p:nvPr/>
        </p:nvSpPr>
        <p:spPr>
          <a:xfrm>
            <a:off x="6598280" y="3542717"/>
            <a:ext cx="515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400" dirty="0">
                <a:sym typeface="Wingdings" panose="05000000000000000000" pitchFamily="2" charset="2"/>
              </a:rPr>
              <a:t>Daten sind gelabelt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400" dirty="0">
                <a:sym typeface="Wingdings" panose="05000000000000000000" pitchFamily="2" charset="2"/>
              </a:rPr>
              <a:t>Features für Datenseparation werden vorgegeben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E3919F6-C555-4169-8A65-25F1D45FD31E}"/>
              </a:ext>
            </a:extLst>
          </p:cNvPr>
          <p:cNvSpPr txBox="1"/>
          <p:nvPr/>
        </p:nvSpPr>
        <p:spPr>
          <a:xfrm>
            <a:off x="7451150" y="4678749"/>
            <a:ext cx="429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400" dirty="0">
                <a:sym typeface="Wingdings" panose="05000000000000000000" pitchFamily="2" charset="2"/>
              </a:rPr>
              <a:t>Daten sind nicht gelabelt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400" dirty="0">
                <a:sym typeface="Wingdings" panose="05000000000000000000" pitchFamily="2" charset="2"/>
              </a:rPr>
              <a:t>Das Modell such selber nach Features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99AF420-7D8C-4DCE-ABA0-65FACAA2CA60}"/>
              </a:ext>
            </a:extLst>
          </p:cNvPr>
          <p:cNvSpPr txBox="1"/>
          <p:nvPr/>
        </p:nvSpPr>
        <p:spPr>
          <a:xfrm>
            <a:off x="6598279" y="5790579"/>
            <a:ext cx="5300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400" dirty="0">
                <a:sym typeface="Wingdings" panose="05000000000000000000" pitchFamily="2" charset="2"/>
              </a:rPr>
              <a:t>Agent(en) und Umgebung kommunizieren miteinander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400" dirty="0">
                <a:sym typeface="Wingdings" panose="05000000000000000000" pitchFamily="2" charset="2"/>
              </a:rPr>
              <a:t>Training nach dem “</a:t>
            </a:r>
            <a:r>
              <a:rPr lang="de-DE" sz="1400" dirty="0" err="1">
                <a:sym typeface="Wingdings" panose="05000000000000000000" pitchFamily="2" charset="2"/>
              </a:rPr>
              <a:t>Trial-and-error</a:t>
            </a:r>
            <a:r>
              <a:rPr lang="de-DE" sz="1400" dirty="0">
                <a:sym typeface="Wingdings" panose="05000000000000000000" pitchFamily="2" charset="2"/>
              </a:rPr>
              <a:t>“-Prinzip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3760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5" grpId="0"/>
      <p:bldP spid="14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7FBF4E-3841-3C21-F390-4B3F8BDB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4494D0-AC5B-F3AE-2236-7D71498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8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CC9A0E-DD20-0C71-1517-0CA7D8C210B2}"/>
              </a:ext>
            </a:extLst>
          </p:cNvPr>
          <p:cNvSpPr txBox="1"/>
          <p:nvPr/>
        </p:nvSpPr>
        <p:spPr>
          <a:xfrm>
            <a:off x="439970" y="3027593"/>
            <a:ext cx="1383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/>
              <a:t>Training: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70E47D-B65A-A013-AB77-F8FD074C66F3}"/>
              </a:ext>
            </a:extLst>
          </p:cNvPr>
          <p:cNvSpPr txBox="1"/>
          <p:nvPr/>
        </p:nvSpPr>
        <p:spPr>
          <a:xfrm>
            <a:off x="12714574" y="1877176"/>
            <a:ext cx="4103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/>
              <a:t>Anwendung (</a:t>
            </a:r>
            <a:r>
              <a:rPr lang="de-DE" sz="2400" u="sng" dirty="0" err="1"/>
              <a:t>Inference</a:t>
            </a:r>
            <a:r>
              <a:rPr lang="de-DE" sz="2400" u="sng" dirty="0"/>
              <a:t>)</a:t>
            </a:r>
          </a:p>
        </p:txBody>
      </p:sp>
      <p:sp>
        <p:nvSpPr>
          <p:cNvPr id="33" name="Titel 3">
            <a:extLst>
              <a:ext uri="{FF2B5EF4-FFF2-40B4-BE49-F238E27FC236}">
                <a16:creationId xmlns:a16="http://schemas.microsoft.com/office/drawing/2014/main" id="{208DC19D-3589-40F7-BF32-3D640249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1208125"/>
            <a:ext cx="11377084" cy="553999"/>
          </a:xfrm>
        </p:spPr>
        <p:txBody>
          <a:bodyPr anchor="t">
            <a:normAutofit/>
          </a:bodyPr>
          <a:lstStyle/>
          <a:p>
            <a:r>
              <a:rPr lang="de-DE" dirty="0"/>
              <a:t>Exkurs: Training und Anwendung (=</a:t>
            </a:r>
            <a:r>
              <a:rPr lang="de-DE" dirty="0" err="1"/>
              <a:t>inferenz</a:t>
            </a:r>
            <a:r>
              <a:rPr lang="de-DE" dirty="0"/>
              <a:t>)</a:t>
            </a:r>
          </a:p>
        </p:txBody>
      </p: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21272021-C9DC-4254-9C94-96F6DB157A6E}"/>
              </a:ext>
            </a:extLst>
          </p:cNvPr>
          <p:cNvGrpSpPr/>
          <p:nvPr/>
        </p:nvGrpSpPr>
        <p:grpSpPr>
          <a:xfrm>
            <a:off x="1917700" y="2078339"/>
            <a:ext cx="9865789" cy="2336904"/>
            <a:chOff x="1968500" y="2103202"/>
            <a:chExt cx="9865789" cy="2336904"/>
          </a:xfrm>
        </p:grpSpPr>
        <p:sp>
          <p:nvSpPr>
            <p:cNvPr id="90" name="Rechteck: abgerundete Ecken 89">
              <a:extLst>
                <a:ext uri="{FF2B5EF4-FFF2-40B4-BE49-F238E27FC236}">
                  <a16:creationId xmlns:a16="http://schemas.microsoft.com/office/drawing/2014/main" id="{59A99ECA-792D-44F9-9327-D908B8CC9141}"/>
                </a:ext>
              </a:extLst>
            </p:cNvPr>
            <p:cNvSpPr/>
            <p:nvPr/>
          </p:nvSpPr>
          <p:spPr>
            <a:xfrm>
              <a:off x="1968500" y="2103202"/>
              <a:ext cx="9865789" cy="22283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FAF1138C-3FCA-4A6E-AA6A-37ED1DD8C0CB}"/>
                </a:ext>
              </a:extLst>
            </p:cNvPr>
            <p:cNvGrpSpPr/>
            <p:nvPr/>
          </p:nvGrpSpPr>
          <p:grpSpPr>
            <a:xfrm>
              <a:off x="2241257" y="2146532"/>
              <a:ext cx="9391722" cy="2293574"/>
              <a:chOff x="1012874" y="3423506"/>
              <a:chExt cx="9391722" cy="2293574"/>
            </a:xfrm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6C04D054-BCFE-456A-AA07-09AC4F249821}"/>
                  </a:ext>
                </a:extLst>
              </p:cNvPr>
              <p:cNvSpPr/>
              <p:nvPr/>
            </p:nvSpPr>
            <p:spPr>
              <a:xfrm rot="2700000">
                <a:off x="7218992" y="3754097"/>
                <a:ext cx="1125415" cy="464234"/>
              </a:xfrm>
              <a:custGeom>
                <a:avLst/>
                <a:gdLst>
                  <a:gd name="connsiteX0" fmla="*/ 0 w 1125415"/>
                  <a:gd name="connsiteY0" fmla="*/ 464234 h 464234"/>
                  <a:gd name="connsiteX1" fmla="*/ 443132 w 1125415"/>
                  <a:gd name="connsiteY1" fmla="*/ 154745 h 464234"/>
                  <a:gd name="connsiteX2" fmla="*/ 1125415 w 1125415"/>
                  <a:gd name="connsiteY2" fmla="*/ 0 h 464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5415" h="464234">
                    <a:moveTo>
                      <a:pt x="0" y="464234"/>
                    </a:moveTo>
                    <a:cubicBezTo>
                      <a:pt x="127781" y="348175"/>
                      <a:pt x="255563" y="232117"/>
                      <a:pt x="443132" y="154745"/>
                    </a:cubicBezTo>
                    <a:cubicBezTo>
                      <a:pt x="630701" y="77373"/>
                      <a:pt x="878058" y="38686"/>
                      <a:pt x="1125415" y="0"/>
                    </a:cubicBezTo>
                  </a:path>
                </a:pathLst>
              </a:custGeom>
              <a:noFill/>
              <a:ln w="15099" cap="flat">
                <a:solidFill>
                  <a:srgbClr val="ADB9CA"/>
                </a:solidFill>
                <a:prstDash val="solid"/>
                <a:miter/>
                <a:tailEnd type="stealth" w="lg" len="lg"/>
              </a:ln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62" name="Gruppieren 61">
                <a:extLst>
                  <a:ext uri="{FF2B5EF4-FFF2-40B4-BE49-F238E27FC236}">
                    <a16:creationId xmlns:a16="http://schemas.microsoft.com/office/drawing/2014/main" id="{EC8E76DE-CEBC-425B-8656-0EB2B796088F}"/>
                  </a:ext>
                </a:extLst>
              </p:cNvPr>
              <p:cNvGrpSpPr/>
              <p:nvPr/>
            </p:nvGrpSpPr>
            <p:grpSpPr>
              <a:xfrm>
                <a:off x="1012874" y="3532228"/>
                <a:ext cx="9391722" cy="2184852"/>
                <a:chOff x="1012874" y="3532228"/>
                <a:chExt cx="9391722" cy="2184852"/>
              </a:xfrm>
            </p:grpSpPr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78E2F9D4-1361-44CA-9D02-E89EF5EE1BBD}"/>
                    </a:ext>
                  </a:extLst>
                </p:cNvPr>
                <p:cNvGrpSpPr/>
                <p:nvPr/>
              </p:nvGrpSpPr>
              <p:grpSpPr>
                <a:xfrm>
                  <a:off x="2899608" y="4011969"/>
                  <a:ext cx="1218025" cy="1096587"/>
                  <a:chOff x="2712528" y="2768229"/>
                  <a:chExt cx="1218025" cy="1096587"/>
                </a:xfrm>
              </p:grpSpPr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B3BD5A9A-B86E-D285-C473-918B028CCAE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2528" y="3495484"/>
                    <a:ext cx="12180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dirty="0"/>
                      <a:t>KI-Modell</a:t>
                    </a:r>
                  </a:p>
                </p:txBody>
              </p:sp>
              <p:grpSp>
                <p:nvGrpSpPr>
                  <p:cNvPr id="20" name="Gruppieren 19">
                    <a:extLst>
                      <a:ext uri="{FF2B5EF4-FFF2-40B4-BE49-F238E27FC236}">
                        <a16:creationId xmlns:a16="http://schemas.microsoft.com/office/drawing/2014/main" id="{8AAE9879-F661-4B81-A3A8-73819FCB69D1}"/>
                      </a:ext>
                    </a:extLst>
                  </p:cNvPr>
                  <p:cNvGrpSpPr/>
                  <p:nvPr/>
                </p:nvGrpSpPr>
                <p:grpSpPr>
                  <a:xfrm>
                    <a:off x="2975531" y="2768229"/>
                    <a:ext cx="693593" cy="693594"/>
                    <a:chOff x="2820556" y="2784096"/>
                    <a:chExt cx="757877" cy="757878"/>
                  </a:xfrm>
                </p:grpSpPr>
                <p:sp>
                  <p:nvSpPr>
                    <p:cNvPr id="39" name="Freihandform: Form 38">
                      <a:extLst>
                        <a:ext uri="{FF2B5EF4-FFF2-40B4-BE49-F238E27FC236}">
                          <a16:creationId xmlns:a16="http://schemas.microsoft.com/office/drawing/2014/main" id="{7DD4B9F1-082A-43A8-B2E5-06608F190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0556" y="2784096"/>
                      <a:ext cx="757877" cy="757878"/>
                    </a:xfrm>
                    <a:custGeom>
                      <a:avLst/>
                      <a:gdLst>
                        <a:gd name="connsiteX0" fmla="*/ -82 w 1452761"/>
                        <a:gd name="connsiteY0" fmla="*/ 725699 h 1452762"/>
                        <a:gd name="connsiteX1" fmla="*/ 726299 w 1452761"/>
                        <a:gd name="connsiteY1" fmla="*/ -682 h 1452762"/>
                        <a:gd name="connsiteX2" fmla="*/ 1452680 w 1452761"/>
                        <a:gd name="connsiteY2" fmla="*/ 725699 h 1452762"/>
                        <a:gd name="connsiteX3" fmla="*/ 726299 w 1452761"/>
                        <a:gd name="connsiteY3" fmla="*/ 1452080 h 1452762"/>
                        <a:gd name="connsiteX4" fmla="*/ -82 w 1452761"/>
                        <a:gd name="connsiteY4" fmla="*/ 725699 h 1452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2761" h="1452762">
                          <a:moveTo>
                            <a:pt x="-82" y="725699"/>
                          </a:moveTo>
                          <a:cubicBezTo>
                            <a:pt x="-82" y="324526"/>
                            <a:pt x="325126" y="-682"/>
                            <a:pt x="726299" y="-682"/>
                          </a:cubicBezTo>
                          <a:cubicBezTo>
                            <a:pt x="1127472" y="-682"/>
                            <a:pt x="1452680" y="324526"/>
                            <a:pt x="1452680" y="725699"/>
                          </a:cubicBezTo>
                          <a:cubicBezTo>
                            <a:pt x="1452680" y="1126872"/>
                            <a:pt x="1127472" y="1452080"/>
                            <a:pt x="726299" y="1452080"/>
                          </a:cubicBezTo>
                          <a:cubicBezTo>
                            <a:pt x="325126" y="1452080"/>
                            <a:pt x="-82" y="1126872"/>
                            <a:pt x="-82" y="725699"/>
                          </a:cubicBezTo>
                          <a:close/>
                        </a:path>
                      </a:pathLst>
                    </a:custGeom>
                    <a:solidFill>
                      <a:srgbClr val="D6DCE5"/>
                    </a:solidFill>
                    <a:ln w="15099" cap="flat">
                      <a:solidFill>
                        <a:srgbClr val="ADB9CA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pic>
                  <p:nvPicPr>
                    <p:cNvPr id="42" name="Grafik 41">
                      <a:extLst>
                        <a:ext uri="{FF2B5EF4-FFF2-40B4-BE49-F238E27FC236}">
                          <a16:creationId xmlns:a16="http://schemas.microsoft.com/office/drawing/2014/main" id="{33B1CB7A-2040-4151-BBA3-40E9A6EF4F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955462" y="2922439"/>
                      <a:ext cx="486348" cy="486348"/>
                    </a:xfrm>
                    <a:custGeom>
                      <a:avLst/>
                      <a:gdLst>
                        <a:gd name="connsiteX0" fmla="*/ 1335 w 932272"/>
                        <a:gd name="connsiteY0" fmla="*/ 206 h 932272"/>
                        <a:gd name="connsiteX1" fmla="*/ 933607 w 932272"/>
                        <a:gd name="connsiteY1" fmla="*/ 206 h 932272"/>
                        <a:gd name="connsiteX2" fmla="*/ 933607 w 932272"/>
                        <a:gd name="connsiteY2" fmla="*/ 932478 h 932272"/>
                        <a:gd name="connsiteX3" fmla="*/ 1335 w 932272"/>
                        <a:gd name="connsiteY3" fmla="*/ 932478 h 932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32272" h="932272">
                          <a:moveTo>
                            <a:pt x="1335" y="206"/>
                          </a:moveTo>
                          <a:lnTo>
                            <a:pt x="933607" y="206"/>
                          </a:lnTo>
                          <a:lnTo>
                            <a:pt x="933607" y="932478"/>
                          </a:lnTo>
                          <a:lnTo>
                            <a:pt x="1335" y="932478"/>
                          </a:lnTo>
                          <a:close/>
                        </a:path>
                      </a:pathLst>
                    </a:custGeom>
                  </p:spPr>
                </p:pic>
              </p:grpSp>
            </p:grpSp>
            <p:sp>
              <p:nvSpPr>
                <p:cNvPr id="22" name="Rechteck: abgerundete Ecken 21">
                  <a:extLst>
                    <a:ext uri="{FF2B5EF4-FFF2-40B4-BE49-F238E27FC236}">
                      <a16:creationId xmlns:a16="http://schemas.microsoft.com/office/drawing/2014/main" id="{23C59308-CA3C-4F42-B941-462A35B5BB8A}"/>
                    </a:ext>
                  </a:extLst>
                </p:cNvPr>
                <p:cNvSpPr/>
                <p:nvPr/>
              </p:nvSpPr>
              <p:spPr>
                <a:xfrm>
                  <a:off x="1012874" y="4354886"/>
                  <a:ext cx="879231" cy="416121"/>
                </a:xfrm>
                <a:prstGeom prst="roundRect">
                  <a:avLst/>
                </a:prstGeom>
                <a:solidFill>
                  <a:srgbClr val="D6DCE5"/>
                </a:solidFill>
                <a:ln w="15099" cap="flat">
                  <a:solidFill>
                    <a:srgbClr val="ADB9CA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Daten</a:t>
                  </a:r>
                </a:p>
              </p:txBody>
            </p:sp>
            <p:sp>
              <p:nvSpPr>
                <p:cNvPr id="46" name="Rechteck: abgerundete Ecken 45">
                  <a:extLst>
                    <a:ext uri="{FF2B5EF4-FFF2-40B4-BE49-F238E27FC236}">
                      <a16:creationId xmlns:a16="http://schemas.microsoft.com/office/drawing/2014/main" id="{81FBCEDC-77FD-4EAF-9AAE-8620176DFBD4}"/>
                    </a:ext>
                  </a:extLst>
                </p:cNvPr>
                <p:cNvSpPr/>
                <p:nvPr/>
              </p:nvSpPr>
              <p:spPr>
                <a:xfrm>
                  <a:off x="5365994" y="5018929"/>
                  <a:ext cx="1457906" cy="416121"/>
                </a:xfrm>
                <a:prstGeom prst="roundRect">
                  <a:avLst/>
                </a:prstGeom>
                <a:solidFill>
                  <a:srgbClr val="D6DCE5"/>
                </a:solidFill>
                <a:ln w="15099" cap="flat">
                  <a:solidFill>
                    <a:srgbClr val="ADB9CA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Vorhersage</a:t>
                  </a:r>
                </a:p>
              </p:txBody>
            </p:sp>
            <p:sp>
              <p:nvSpPr>
                <p:cNvPr id="47" name="Rechteck: abgerundete Ecken 46">
                  <a:extLst>
                    <a:ext uri="{FF2B5EF4-FFF2-40B4-BE49-F238E27FC236}">
                      <a16:creationId xmlns:a16="http://schemas.microsoft.com/office/drawing/2014/main" id="{5C169E1C-E414-4090-8F40-F3A5F6D8F49C}"/>
                    </a:ext>
                  </a:extLst>
                </p:cNvPr>
                <p:cNvSpPr/>
                <p:nvPr/>
              </p:nvSpPr>
              <p:spPr>
                <a:xfrm>
                  <a:off x="5060548" y="3532228"/>
                  <a:ext cx="2068798" cy="416121"/>
                </a:xfrm>
                <a:prstGeom prst="roundRect">
                  <a:avLst/>
                </a:prstGeom>
                <a:solidFill>
                  <a:srgbClr val="D6DCE5"/>
                </a:solidFill>
                <a:ln w="15099" cap="flat">
                  <a:solidFill>
                    <a:srgbClr val="ADB9CA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Modellanpassung</a:t>
                  </a:r>
                </a:p>
              </p:txBody>
            </p:sp>
            <p:sp>
              <p:nvSpPr>
                <p:cNvPr id="48" name="Rechteck: abgerundete Ecken 47">
                  <a:extLst>
                    <a:ext uri="{FF2B5EF4-FFF2-40B4-BE49-F238E27FC236}">
                      <a16:creationId xmlns:a16="http://schemas.microsoft.com/office/drawing/2014/main" id="{DEE3F259-F8A0-4631-A833-2F34076BF945}"/>
                    </a:ext>
                  </a:extLst>
                </p:cNvPr>
                <p:cNvSpPr/>
                <p:nvPr/>
              </p:nvSpPr>
              <p:spPr>
                <a:xfrm>
                  <a:off x="8335798" y="4249742"/>
                  <a:ext cx="2068798" cy="621042"/>
                </a:xfrm>
                <a:prstGeom prst="roundRect">
                  <a:avLst/>
                </a:prstGeom>
                <a:solidFill>
                  <a:srgbClr val="D6DCE5"/>
                </a:solidFill>
                <a:ln w="15099" cap="flat">
                  <a:solidFill>
                    <a:srgbClr val="ADB9CA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Vorhersage auf Fehler prüfen</a:t>
                  </a:r>
                </a:p>
              </p:txBody>
            </p:sp>
            <p:cxnSp>
              <p:nvCxnSpPr>
                <p:cNvPr id="25" name="Gerade Verbindung mit Pfeil 24">
                  <a:extLst>
                    <a:ext uri="{FF2B5EF4-FFF2-40B4-BE49-F238E27FC236}">
                      <a16:creationId xmlns:a16="http://schemas.microsoft.com/office/drawing/2014/main" id="{D0298EAC-0845-494F-800F-02D8A854D4A4}"/>
                    </a:ext>
                  </a:extLst>
                </p:cNvPr>
                <p:cNvCxnSpPr>
                  <a:stCxn id="22" idx="3"/>
                </p:cNvCxnSpPr>
                <p:nvPr/>
              </p:nvCxnSpPr>
              <p:spPr>
                <a:xfrm flipV="1">
                  <a:off x="1892105" y="4560263"/>
                  <a:ext cx="1195753" cy="2684"/>
                </a:xfrm>
                <a:prstGeom prst="straightConnector1">
                  <a:avLst/>
                </a:prstGeom>
                <a:solidFill>
                  <a:srgbClr val="D6DCE5"/>
                </a:solidFill>
                <a:ln w="15099" cap="flat">
                  <a:solidFill>
                    <a:srgbClr val="ADB9CA"/>
                  </a:solidFill>
                  <a:prstDash val="solid"/>
                  <a:miter/>
                  <a:tailEnd type="stealth" w="lg" len="lg"/>
                </a:ln>
              </p:spPr>
            </p:cxnSp>
            <p:sp>
              <p:nvSpPr>
                <p:cNvPr id="57" name="Freihandform: Form 56">
                  <a:extLst>
                    <a:ext uri="{FF2B5EF4-FFF2-40B4-BE49-F238E27FC236}">
                      <a16:creationId xmlns:a16="http://schemas.microsoft.com/office/drawing/2014/main" id="{FD3735E7-A52D-4D2C-8937-56319500C8BE}"/>
                    </a:ext>
                  </a:extLst>
                </p:cNvPr>
                <p:cNvSpPr/>
                <p:nvPr/>
              </p:nvSpPr>
              <p:spPr>
                <a:xfrm>
                  <a:off x="3854548" y="3734972"/>
                  <a:ext cx="1125415" cy="464234"/>
                </a:xfrm>
                <a:custGeom>
                  <a:avLst/>
                  <a:gdLst>
                    <a:gd name="connsiteX0" fmla="*/ 0 w 1125415"/>
                    <a:gd name="connsiteY0" fmla="*/ 464234 h 464234"/>
                    <a:gd name="connsiteX1" fmla="*/ 443132 w 1125415"/>
                    <a:gd name="connsiteY1" fmla="*/ 154745 h 464234"/>
                    <a:gd name="connsiteX2" fmla="*/ 1125415 w 1125415"/>
                    <a:gd name="connsiteY2" fmla="*/ 0 h 46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5415" h="464234">
                      <a:moveTo>
                        <a:pt x="0" y="464234"/>
                      </a:moveTo>
                      <a:cubicBezTo>
                        <a:pt x="127781" y="348175"/>
                        <a:pt x="255563" y="232117"/>
                        <a:pt x="443132" y="154745"/>
                      </a:cubicBezTo>
                      <a:cubicBezTo>
                        <a:pt x="630701" y="77373"/>
                        <a:pt x="878058" y="38686"/>
                        <a:pt x="1125415" y="0"/>
                      </a:cubicBezTo>
                    </a:path>
                  </a:pathLst>
                </a:custGeom>
                <a:noFill/>
                <a:ln w="15099" cap="flat">
                  <a:solidFill>
                    <a:srgbClr val="ADB9CA"/>
                  </a:solidFill>
                  <a:prstDash val="solid"/>
                  <a:miter/>
                  <a:tailEnd type="stealth" w="lg" len="lg"/>
                </a:ln>
              </p:spPr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9" name="Freihandform: Form 58">
                  <a:extLst>
                    <a:ext uri="{FF2B5EF4-FFF2-40B4-BE49-F238E27FC236}">
                      <a16:creationId xmlns:a16="http://schemas.microsoft.com/office/drawing/2014/main" id="{2505E8B7-5F48-43FE-8ACF-F0E7BDB849A7}"/>
                    </a:ext>
                  </a:extLst>
                </p:cNvPr>
                <p:cNvSpPr/>
                <p:nvPr/>
              </p:nvSpPr>
              <p:spPr>
                <a:xfrm rot="10800000">
                  <a:off x="6935372" y="4892976"/>
                  <a:ext cx="1335722" cy="464234"/>
                </a:xfrm>
                <a:custGeom>
                  <a:avLst/>
                  <a:gdLst>
                    <a:gd name="connsiteX0" fmla="*/ 0 w 1125415"/>
                    <a:gd name="connsiteY0" fmla="*/ 464234 h 464234"/>
                    <a:gd name="connsiteX1" fmla="*/ 443132 w 1125415"/>
                    <a:gd name="connsiteY1" fmla="*/ 154745 h 464234"/>
                    <a:gd name="connsiteX2" fmla="*/ 1125415 w 1125415"/>
                    <a:gd name="connsiteY2" fmla="*/ 0 h 46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5415" h="464234">
                      <a:moveTo>
                        <a:pt x="0" y="464234"/>
                      </a:moveTo>
                      <a:cubicBezTo>
                        <a:pt x="127781" y="348175"/>
                        <a:pt x="255563" y="232117"/>
                        <a:pt x="443132" y="154745"/>
                      </a:cubicBezTo>
                      <a:cubicBezTo>
                        <a:pt x="630701" y="77373"/>
                        <a:pt x="878058" y="38686"/>
                        <a:pt x="1125415" y="0"/>
                      </a:cubicBezTo>
                    </a:path>
                  </a:pathLst>
                </a:custGeom>
                <a:noFill/>
                <a:ln w="15099" cap="flat">
                  <a:solidFill>
                    <a:srgbClr val="ADB9CA"/>
                  </a:solidFill>
                  <a:prstDash val="solid"/>
                  <a:miter/>
                  <a:tailEnd type="stealth" w="lg" len="lg"/>
                </a:ln>
              </p:spPr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Freihandform: Form 60">
                  <a:extLst>
                    <a:ext uri="{FF2B5EF4-FFF2-40B4-BE49-F238E27FC236}">
                      <a16:creationId xmlns:a16="http://schemas.microsoft.com/office/drawing/2014/main" id="{689AD64D-EAE7-4A08-BA5B-6424B486DE3E}"/>
                    </a:ext>
                  </a:extLst>
                </p:cNvPr>
                <p:cNvSpPr/>
                <p:nvPr/>
              </p:nvSpPr>
              <p:spPr>
                <a:xfrm rot="13500000">
                  <a:off x="4087942" y="4855807"/>
                  <a:ext cx="1131095" cy="591451"/>
                </a:xfrm>
                <a:custGeom>
                  <a:avLst/>
                  <a:gdLst>
                    <a:gd name="connsiteX0" fmla="*/ 0 w 1125415"/>
                    <a:gd name="connsiteY0" fmla="*/ 464234 h 464234"/>
                    <a:gd name="connsiteX1" fmla="*/ 443132 w 1125415"/>
                    <a:gd name="connsiteY1" fmla="*/ 154745 h 464234"/>
                    <a:gd name="connsiteX2" fmla="*/ 1125415 w 1125415"/>
                    <a:gd name="connsiteY2" fmla="*/ 0 h 46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5415" h="464234">
                      <a:moveTo>
                        <a:pt x="0" y="464234"/>
                      </a:moveTo>
                      <a:cubicBezTo>
                        <a:pt x="127781" y="348175"/>
                        <a:pt x="255563" y="232117"/>
                        <a:pt x="443132" y="154745"/>
                      </a:cubicBezTo>
                      <a:cubicBezTo>
                        <a:pt x="630701" y="77373"/>
                        <a:pt x="878058" y="38686"/>
                        <a:pt x="1125415" y="0"/>
                      </a:cubicBezTo>
                    </a:path>
                  </a:pathLst>
                </a:custGeom>
                <a:noFill/>
                <a:ln w="15099" cap="flat">
                  <a:solidFill>
                    <a:srgbClr val="ADB9CA"/>
                  </a:solidFill>
                  <a:prstDash val="solid"/>
                  <a:miter/>
                  <a:tailEnd type="stealth" w="lg" len="lg"/>
                </a:ln>
              </p:spPr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535DD6F3-070A-4B19-8DB9-BEFDB791F57F}"/>
              </a:ext>
            </a:extLst>
          </p:cNvPr>
          <p:cNvGrpSpPr/>
          <p:nvPr/>
        </p:nvGrpSpPr>
        <p:grpSpPr>
          <a:xfrm>
            <a:off x="1917700" y="4546461"/>
            <a:ext cx="6763290" cy="1542308"/>
            <a:chOff x="3061528" y="4608499"/>
            <a:chExt cx="6763290" cy="1542308"/>
          </a:xfrm>
        </p:grpSpPr>
        <p:sp>
          <p:nvSpPr>
            <p:cNvPr id="91" name="Rechteck: abgerundete Ecken 90">
              <a:extLst>
                <a:ext uri="{FF2B5EF4-FFF2-40B4-BE49-F238E27FC236}">
                  <a16:creationId xmlns:a16="http://schemas.microsoft.com/office/drawing/2014/main" id="{5000423C-143A-4028-921C-A3D88EA75CC4}"/>
                </a:ext>
              </a:extLst>
            </p:cNvPr>
            <p:cNvSpPr/>
            <p:nvPr/>
          </p:nvSpPr>
          <p:spPr>
            <a:xfrm>
              <a:off x="3061528" y="4608499"/>
              <a:ext cx="6763290" cy="154230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E8A88404-B6C3-4676-AA80-3F183D9D0179}"/>
                </a:ext>
              </a:extLst>
            </p:cNvPr>
            <p:cNvGrpSpPr/>
            <p:nvPr/>
          </p:nvGrpSpPr>
          <p:grpSpPr>
            <a:xfrm>
              <a:off x="3299034" y="4799479"/>
              <a:ext cx="6282102" cy="1343714"/>
              <a:chOff x="1052632" y="4837932"/>
              <a:chExt cx="6282102" cy="1343714"/>
            </a:xfrm>
          </p:grpSpPr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54D71BF4-9B28-4D27-BA92-4A6C79D2F1CC}"/>
                  </a:ext>
                </a:extLst>
              </p:cNvPr>
              <p:cNvSpPr txBox="1"/>
              <p:nvPr/>
            </p:nvSpPr>
            <p:spPr>
              <a:xfrm>
                <a:off x="3536274" y="5535315"/>
                <a:ext cx="13209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/>
                  <a:t>Trainiertes</a:t>
                </a:r>
              </a:p>
              <a:p>
                <a:pPr algn="ctr"/>
                <a:r>
                  <a:rPr lang="de-DE" dirty="0"/>
                  <a:t>KI-Modell</a:t>
                </a:r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97313BBF-7E7E-48F4-840B-A49FC9648669}"/>
                  </a:ext>
                </a:extLst>
              </p:cNvPr>
              <p:cNvSpPr/>
              <p:nvPr/>
            </p:nvSpPr>
            <p:spPr>
              <a:xfrm>
                <a:off x="3850761" y="4837932"/>
                <a:ext cx="693593" cy="693594"/>
              </a:xfrm>
              <a:custGeom>
                <a:avLst/>
                <a:gdLst>
                  <a:gd name="connsiteX0" fmla="*/ -82 w 1452761"/>
                  <a:gd name="connsiteY0" fmla="*/ 725699 h 1452762"/>
                  <a:gd name="connsiteX1" fmla="*/ 726299 w 1452761"/>
                  <a:gd name="connsiteY1" fmla="*/ -682 h 1452762"/>
                  <a:gd name="connsiteX2" fmla="*/ 1452680 w 1452761"/>
                  <a:gd name="connsiteY2" fmla="*/ 725699 h 1452762"/>
                  <a:gd name="connsiteX3" fmla="*/ 726299 w 1452761"/>
                  <a:gd name="connsiteY3" fmla="*/ 1452080 h 1452762"/>
                  <a:gd name="connsiteX4" fmla="*/ -82 w 1452761"/>
                  <a:gd name="connsiteY4" fmla="*/ 725699 h 145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2761" h="1452762">
                    <a:moveTo>
                      <a:pt x="-82" y="725699"/>
                    </a:moveTo>
                    <a:cubicBezTo>
                      <a:pt x="-82" y="324526"/>
                      <a:pt x="325126" y="-682"/>
                      <a:pt x="726299" y="-682"/>
                    </a:cubicBezTo>
                    <a:cubicBezTo>
                      <a:pt x="1127472" y="-682"/>
                      <a:pt x="1452680" y="324526"/>
                      <a:pt x="1452680" y="725699"/>
                    </a:cubicBezTo>
                    <a:cubicBezTo>
                      <a:pt x="1452680" y="1126872"/>
                      <a:pt x="1127472" y="1452080"/>
                      <a:pt x="726299" y="1452080"/>
                    </a:cubicBezTo>
                    <a:cubicBezTo>
                      <a:pt x="325126" y="1452080"/>
                      <a:pt x="-82" y="1126872"/>
                      <a:pt x="-82" y="725699"/>
                    </a:cubicBezTo>
                    <a:close/>
                  </a:path>
                </a:pathLst>
              </a:custGeom>
              <a:solidFill>
                <a:srgbClr val="C5E0B4"/>
              </a:solidFill>
              <a:ln w="15099" cap="flat">
                <a:solidFill>
                  <a:srgbClr val="A9D18E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/>
              </a:p>
            </p:txBody>
          </p:sp>
          <p:pic>
            <p:nvPicPr>
              <p:cNvPr id="79" name="Grafik 78">
                <a:extLst>
                  <a:ext uri="{FF2B5EF4-FFF2-40B4-BE49-F238E27FC236}">
                    <a16:creationId xmlns:a16="http://schemas.microsoft.com/office/drawing/2014/main" id="{8CA56552-AF22-477F-BE42-8C32915C9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4224" y="4964541"/>
                <a:ext cx="445095" cy="445095"/>
              </a:xfrm>
              <a:custGeom>
                <a:avLst/>
                <a:gdLst>
                  <a:gd name="connsiteX0" fmla="*/ 1335 w 932272"/>
                  <a:gd name="connsiteY0" fmla="*/ 206 h 932272"/>
                  <a:gd name="connsiteX1" fmla="*/ 933607 w 932272"/>
                  <a:gd name="connsiteY1" fmla="*/ 206 h 932272"/>
                  <a:gd name="connsiteX2" fmla="*/ 933607 w 932272"/>
                  <a:gd name="connsiteY2" fmla="*/ 932478 h 932272"/>
                  <a:gd name="connsiteX3" fmla="*/ 1335 w 932272"/>
                  <a:gd name="connsiteY3" fmla="*/ 932478 h 932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2272" h="932272">
                    <a:moveTo>
                      <a:pt x="1335" y="206"/>
                    </a:moveTo>
                    <a:lnTo>
                      <a:pt x="933607" y="206"/>
                    </a:lnTo>
                    <a:lnTo>
                      <a:pt x="933607" y="932478"/>
                    </a:lnTo>
                    <a:lnTo>
                      <a:pt x="1335" y="932478"/>
                    </a:lnTo>
                    <a:close/>
                  </a:path>
                </a:pathLst>
              </a:custGeom>
            </p:spPr>
          </p:pic>
          <p:sp>
            <p:nvSpPr>
              <p:cNvPr id="68" name="Rechteck: abgerundete Ecken 67">
                <a:extLst>
                  <a:ext uri="{FF2B5EF4-FFF2-40B4-BE49-F238E27FC236}">
                    <a16:creationId xmlns:a16="http://schemas.microsoft.com/office/drawing/2014/main" id="{B06E137E-2456-4303-9624-5D22084756CA}"/>
                  </a:ext>
                </a:extLst>
              </p:cNvPr>
              <p:cNvSpPr/>
              <p:nvPr/>
            </p:nvSpPr>
            <p:spPr>
              <a:xfrm>
                <a:off x="1052632" y="5059951"/>
                <a:ext cx="1536782" cy="632429"/>
              </a:xfrm>
              <a:prstGeom prst="roundRect">
                <a:avLst/>
              </a:prstGeom>
              <a:solidFill>
                <a:srgbClr val="C5E0B4"/>
              </a:solidFill>
              <a:ln w="15099" cap="flat">
                <a:solidFill>
                  <a:srgbClr val="A9D18E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e-DE" dirty="0"/>
                  <a:t>Unbekannte</a:t>
                </a:r>
              </a:p>
              <a:p>
                <a:pPr algn="ctr"/>
                <a:r>
                  <a:rPr lang="de-DE" dirty="0"/>
                  <a:t>Daten</a:t>
                </a:r>
              </a:p>
            </p:txBody>
          </p:sp>
          <p:sp>
            <p:nvSpPr>
              <p:cNvPr id="69" name="Rechteck: abgerundete Ecken 68">
                <a:extLst>
                  <a:ext uri="{FF2B5EF4-FFF2-40B4-BE49-F238E27FC236}">
                    <a16:creationId xmlns:a16="http://schemas.microsoft.com/office/drawing/2014/main" id="{FF896744-6B37-4D12-85AA-B43FFFF2C148}"/>
                  </a:ext>
                </a:extLst>
              </p:cNvPr>
              <p:cNvSpPr/>
              <p:nvPr/>
            </p:nvSpPr>
            <p:spPr>
              <a:xfrm>
                <a:off x="5876828" y="5168104"/>
                <a:ext cx="1457906" cy="416121"/>
              </a:xfrm>
              <a:prstGeom prst="roundRect">
                <a:avLst/>
              </a:prstGeom>
              <a:solidFill>
                <a:srgbClr val="C5E0B4"/>
              </a:solidFill>
              <a:ln w="15099" cap="flat">
                <a:solidFill>
                  <a:srgbClr val="A9D18E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e-DE" dirty="0"/>
                  <a:t>Vorhersage</a:t>
                </a:r>
              </a:p>
            </p:txBody>
          </p:sp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88452064-4B60-48D0-9ACD-5A241F1BC27B}"/>
                  </a:ext>
                </a:extLst>
              </p:cNvPr>
              <p:cNvCxnSpPr>
                <a:cxnSpLocks/>
                <a:stCxn id="68" idx="3"/>
              </p:cNvCxnSpPr>
              <p:nvPr/>
            </p:nvCxnSpPr>
            <p:spPr>
              <a:xfrm>
                <a:off x="2589414" y="5376166"/>
                <a:ext cx="1195559" cy="0"/>
              </a:xfrm>
              <a:prstGeom prst="straightConnector1">
                <a:avLst/>
              </a:prstGeom>
              <a:solidFill>
                <a:srgbClr val="D6DCE5"/>
              </a:solidFill>
              <a:ln w="15099" cap="flat">
                <a:solidFill>
                  <a:srgbClr val="A9D18E"/>
                </a:solidFill>
                <a:prstDash val="solid"/>
                <a:miter/>
                <a:tailEnd type="stealth" w="lg" len="lg"/>
              </a:ln>
            </p:spPr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337D8700-591C-41E6-8AF0-AF2070FEF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0464" y="5380232"/>
                <a:ext cx="1195559" cy="0"/>
              </a:xfrm>
              <a:prstGeom prst="straightConnector1">
                <a:avLst/>
              </a:prstGeom>
              <a:solidFill>
                <a:srgbClr val="D6DCE5"/>
              </a:solidFill>
              <a:ln w="15099" cap="flat">
                <a:solidFill>
                  <a:srgbClr val="A9D18E"/>
                </a:solidFill>
                <a:prstDash val="solid"/>
                <a:miter/>
                <a:tailEnd type="stealth" w="lg" len="lg"/>
              </a:ln>
            </p:spPr>
          </p:cxnSp>
        </p:grpSp>
      </p:grpSp>
      <p:sp>
        <p:nvSpPr>
          <p:cNvPr id="94" name="Textfeld 93">
            <a:extLst>
              <a:ext uri="{FF2B5EF4-FFF2-40B4-BE49-F238E27FC236}">
                <a16:creationId xmlns:a16="http://schemas.microsoft.com/office/drawing/2014/main" id="{18247B46-3C18-43CD-B85A-2B3975DFFA9B}"/>
              </a:ext>
            </a:extLst>
          </p:cNvPr>
          <p:cNvSpPr txBox="1"/>
          <p:nvPr/>
        </p:nvSpPr>
        <p:spPr>
          <a:xfrm>
            <a:off x="431352" y="5044840"/>
            <a:ext cx="1410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/>
              <a:t>Inferenz:</a:t>
            </a:r>
          </a:p>
        </p:txBody>
      </p:sp>
    </p:spTree>
    <p:extLst>
      <p:ext uri="{BB962C8B-B14F-4D97-AF65-F5344CB8AC3E}">
        <p14:creationId xmlns:p14="http://schemas.microsoft.com/office/powerpoint/2010/main" val="235739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Inhaltsplatzhalter 5">
            <a:extLst>
              <a:ext uri="{FF2B5EF4-FFF2-40B4-BE49-F238E27FC236}">
                <a16:creationId xmlns:a16="http://schemas.microsoft.com/office/drawing/2014/main" id="{6B7D6168-D89A-42DB-9CFF-50245110F8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383487" y="2198791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1208125"/>
            <a:ext cx="11377084" cy="553999"/>
          </a:xfrm>
        </p:spPr>
        <p:txBody>
          <a:bodyPr anchor="t">
            <a:normAutofit/>
          </a:bodyPr>
          <a:lstStyle/>
          <a:p>
            <a:r>
              <a:rPr lang="de-DE" dirty="0"/>
              <a:t>AI </a:t>
            </a:r>
            <a:r>
              <a:rPr lang="de-DE" b="0" dirty="0"/>
              <a:t>vs. </a:t>
            </a:r>
            <a:r>
              <a:rPr lang="de-DE" dirty="0"/>
              <a:t>ML </a:t>
            </a:r>
            <a:r>
              <a:rPr lang="de-DE" b="0" dirty="0"/>
              <a:t>VS. </a:t>
            </a:r>
            <a:r>
              <a:rPr lang="de-DE" dirty="0"/>
              <a:t>DL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993701952"/>
      </p:ext>
    </p:extLst>
  </p:cSld>
  <p:clrMapOvr>
    <a:masterClrMapping/>
  </p:clrMapOvr>
</p:sld>
</file>

<file path=ppt/theme/theme1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4806</Words>
  <Application>Microsoft Office PowerPoint</Application>
  <PresentationFormat>Breitbild</PresentationFormat>
  <Paragraphs>954</Paragraphs>
  <Slides>64</Slides>
  <Notes>51</Notes>
  <HiddenSlides>28</HiddenSlides>
  <MMClips>4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64</vt:i4>
      </vt:variant>
    </vt:vector>
  </HeadingPairs>
  <TitlesOfParts>
    <vt:vector size="75" baseType="lpstr">
      <vt:lpstr>Arial</vt:lpstr>
      <vt:lpstr>Arial MT</vt:lpstr>
      <vt:lpstr>Calibri</vt:lpstr>
      <vt:lpstr>Cambria Math</vt:lpstr>
      <vt:lpstr>Google Sans</vt:lpstr>
      <vt:lpstr>Roboto Slab</vt:lpstr>
      <vt:lpstr>Söhne</vt:lpstr>
      <vt:lpstr>Times New Roman</vt:lpstr>
      <vt:lpstr>Wingdings</vt:lpstr>
      <vt:lpstr>2_PPT_HHN_16x9_DE_02</vt:lpstr>
      <vt:lpstr>3_PPT_HHN_16x9_DE_02</vt:lpstr>
      <vt:lpstr>Wie geht es jetzt weiter?</vt:lpstr>
      <vt:lpstr>Wie geht es jetzt weiter?</vt:lpstr>
      <vt:lpstr>Wie geht es jetzt weiter?</vt:lpstr>
      <vt:lpstr>agenda</vt:lpstr>
      <vt:lpstr>Einführung in die KI 1 -  Wiederholung</vt:lpstr>
      <vt:lpstr>AI VS. ML VS. DL</vt:lpstr>
      <vt:lpstr>AI vs. ML VS. DL</vt:lpstr>
      <vt:lpstr>Exkurs: Training und Anwendung (=inferenz)</vt:lpstr>
      <vt:lpstr>AI vs. ML VS. DL</vt:lpstr>
      <vt:lpstr>Einführung in die Künstliche intelligenz 2</vt:lpstr>
      <vt:lpstr>AI vs. ML VS. DL</vt:lpstr>
      <vt:lpstr>AI vs. ML VS. DL – was ist ein modell?</vt:lpstr>
      <vt:lpstr>Neuronale Netze</vt:lpstr>
      <vt:lpstr>Wiederholung – neuronales netz</vt:lpstr>
      <vt:lpstr>Neuronale Netze</vt:lpstr>
      <vt:lpstr>Training: Forward propagation</vt:lpstr>
      <vt:lpstr>Training: Forward propagation Input layer</vt:lpstr>
      <vt:lpstr>Training: Forward propagation hidden layer (1)</vt:lpstr>
      <vt:lpstr>Training: Forward propagation hidden layer (2)</vt:lpstr>
      <vt:lpstr>Training: Forward propagation hidden layer (2)</vt:lpstr>
      <vt:lpstr>Training: Forward propagation HIDDEN LAYER (3):   Aktivierungsfunktion</vt:lpstr>
      <vt:lpstr>Training: Forward propagation HIDDEN LAYER (3):   Aktivierungsfunktion</vt:lpstr>
      <vt:lpstr>Training: Forward propagation hidden layer (4)</vt:lpstr>
      <vt:lpstr>Training: Forward propagation output layer (1)</vt:lpstr>
      <vt:lpstr>Training: Forward propagation output layer (2)</vt:lpstr>
      <vt:lpstr>Training: back propagation </vt:lpstr>
      <vt:lpstr>Training: back propagation fehlerberechnung </vt:lpstr>
      <vt:lpstr>Training: back propagation gewichtsanpassung </vt:lpstr>
      <vt:lpstr>Beispiele für Inputs Und Outputs Eines Neuronalen Netzwerks</vt:lpstr>
      <vt:lpstr>Beispiele für Inputs Und Outputs Eines Neuronalen Netzwerks</vt:lpstr>
      <vt:lpstr>Beispiele für Inputs Und Outputs Eines Neuronalen Netzwerks</vt:lpstr>
      <vt:lpstr>Convolutional Neural Networks</vt:lpstr>
      <vt:lpstr>Convolutional Neural Networks</vt:lpstr>
      <vt:lpstr>Convolutional Neural Networks</vt:lpstr>
      <vt:lpstr>Loss-funktionen</vt:lpstr>
      <vt:lpstr>Was Kann beim Training Schiefgehen?</vt:lpstr>
      <vt:lpstr>Was Kann beim Training Schiefgehen?</vt:lpstr>
      <vt:lpstr>Was Kann beim Training Schiefgehen?</vt:lpstr>
      <vt:lpstr>Wie Viele Layer und Gewichte kann ein neuronales Netzwerk haben?</vt:lpstr>
      <vt:lpstr>Wie Viele Gewichte kann ein neuronales Netzwerk haben?</vt:lpstr>
      <vt:lpstr>Wie Viele Gewichte kann ein neuronales Netzwerk haben?</vt:lpstr>
      <vt:lpstr>agenda</vt:lpstr>
      <vt:lpstr>KI in der medizin</vt:lpstr>
      <vt:lpstr>Demonstratoren</vt:lpstr>
      <vt:lpstr>Wie geht es jetzt weiter?</vt:lpstr>
      <vt:lpstr>PowerPoint-Präsentation</vt:lpstr>
      <vt:lpstr>Supervised Learning - Klassifizierung</vt:lpstr>
      <vt:lpstr>Beißt dieser Affe?</vt:lpstr>
      <vt:lpstr>Beißt dieser Affe?</vt:lpstr>
      <vt:lpstr>Beißt dieser Affe? Regeln</vt:lpstr>
      <vt:lpstr>Beißt dieser Affe? Entscheidungsbaum</vt:lpstr>
      <vt:lpstr>Beißt dieser Affe? Entscheidungsbaum</vt:lpstr>
      <vt:lpstr>Wo befinden wir uns?</vt:lpstr>
      <vt:lpstr>Was ist Klassifizierung?</vt:lpstr>
      <vt:lpstr>Wo wird Klassifizierung genutzt?</vt:lpstr>
      <vt:lpstr>Mehrklassen-Klassifizierung</vt:lpstr>
      <vt:lpstr>Supervised Learning - Regression</vt:lpstr>
      <vt:lpstr>Wo befinden wir uns?</vt:lpstr>
      <vt:lpstr>Was ist Regression?</vt:lpstr>
      <vt:lpstr>Klassifizierung vs. Regression</vt:lpstr>
      <vt:lpstr>Lineare Regression vs. Multiple Lineare Regression</vt:lpstr>
      <vt:lpstr>Wozu braucht man Regression? Wo könntet ihr Regression anwenden?</vt:lpstr>
      <vt:lpstr>Wozu braucht man Regression?</vt:lpstr>
      <vt:lpstr>Wo befinden wir uns?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und Gesellschaft</dc:title>
  <dc:creator>Max Kurscheidt</dc:creator>
  <cp:lastModifiedBy>Martynova, Anna</cp:lastModifiedBy>
  <cp:revision>111</cp:revision>
  <cp:lastPrinted>2020-10-20T08:16:59Z</cp:lastPrinted>
  <dcterms:created xsi:type="dcterms:W3CDTF">2020-09-11T11:07:21Z</dcterms:created>
  <dcterms:modified xsi:type="dcterms:W3CDTF">2023-10-24T13:40:04Z</dcterms:modified>
</cp:coreProperties>
</file>